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71" r:id="rId5"/>
    <p:sldId id="266" r:id="rId6"/>
    <p:sldId id="267" r:id="rId7"/>
    <p:sldId id="268" r:id="rId8"/>
    <p:sldId id="269" r:id="rId9"/>
    <p:sldId id="259" r:id="rId10"/>
    <p:sldId id="270" r:id="rId11"/>
    <p:sldId id="260" r:id="rId12"/>
    <p:sldId id="261" r:id="rId13"/>
    <p:sldId id="262" r:id="rId14"/>
    <p:sldId id="263" r:id="rId15"/>
    <p:sldId id="264" r:id="rId16"/>
    <p:sldId id="265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9C7D5E-15D5-4C8A-AC7A-559B696FDA0C}" type="datetimeFigureOut">
              <a:rPr lang="en-US" smtClean="0"/>
              <a:t>9/6/2010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7CDE67-0CE5-4F55-8754-024919C45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694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CDE67-0CE5-4F55-8754-024919C454D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7214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CDE67-0CE5-4F55-8754-024919C454D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381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CDE67-0CE5-4F55-8754-024919C454D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1032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CDE67-0CE5-4F55-8754-024919C454D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8570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CDE67-0CE5-4F55-8754-024919C454D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6997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CDE67-0CE5-4F55-8754-024919C454D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6030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CDE67-0CE5-4F55-8754-024919C454D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883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CDE67-0CE5-4F55-8754-024919C454D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693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CDE67-0CE5-4F55-8754-024919C454D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0172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CDE67-0CE5-4F55-8754-024919C454D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9774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CDE67-0CE5-4F55-8754-024919C454D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4359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CDE67-0CE5-4F55-8754-024919C454D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2293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CDE67-0CE5-4F55-8754-024919C454D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8836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CDE67-0CE5-4F55-8754-024919C454D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9420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CDE67-0CE5-4F55-8754-024919C454D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3182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CDE67-0CE5-4F55-8754-024919C454D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909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534A9-24E6-4D39-92C4-52CB89CEB4C3}" type="datetimeFigureOut">
              <a:rPr lang="en-US" smtClean="0"/>
              <a:t>9/6/2010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EDB23-5F5E-481F-9882-86404F430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83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534A9-24E6-4D39-92C4-52CB89CEB4C3}" type="datetimeFigureOut">
              <a:rPr lang="en-US" smtClean="0"/>
              <a:t>9/6/2010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EDB23-5F5E-481F-9882-86404F430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432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534A9-24E6-4D39-92C4-52CB89CEB4C3}" type="datetimeFigureOut">
              <a:rPr lang="en-US" smtClean="0"/>
              <a:t>9/6/2010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EDB23-5F5E-481F-9882-86404F430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517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534A9-24E6-4D39-92C4-52CB89CEB4C3}" type="datetimeFigureOut">
              <a:rPr lang="en-US" smtClean="0"/>
              <a:t>9/6/2010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EDB23-5F5E-481F-9882-86404F430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623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534A9-24E6-4D39-92C4-52CB89CEB4C3}" type="datetimeFigureOut">
              <a:rPr lang="en-US" smtClean="0"/>
              <a:t>9/6/2010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EDB23-5F5E-481F-9882-86404F430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724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534A9-24E6-4D39-92C4-52CB89CEB4C3}" type="datetimeFigureOut">
              <a:rPr lang="en-US" smtClean="0"/>
              <a:t>9/6/2010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EDB23-5F5E-481F-9882-86404F430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51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534A9-24E6-4D39-92C4-52CB89CEB4C3}" type="datetimeFigureOut">
              <a:rPr lang="en-US" smtClean="0"/>
              <a:t>9/6/2010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EDB23-5F5E-481F-9882-86404F430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924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534A9-24E6-4D39-92C4-52CB89CEB4C3}" type="datetimeFigureOut">
              <a:rPr lang="en-US" smtClean="0"/>
              <a:t>9/6/2010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EDB23-5F5E-481F-9882-86404F430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82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534A9-24E6-4D39-92C4-52CB89CEB4C3}" type="datetimeFigureOut">
              <a:rPr lang="en-US" smtClean="0"/>
              <a:t>9/6/2010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EDB23-5F5E-481F-9882-86404F430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014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534A9-24E6-4D39-92C4-52CB89CEB4C3}" type="datetimeFigureOut">
              <a:rPr lang="en-US" smtClean="0"/>
              <a:t>9/6/2010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EDB23-5F5E-481F-9882-86404F430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336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534A9-24E6-4D39-92C4-52CB89CEB4C3}" type="datetimeFigureOut">
              <a:rPr lang="en-US" smtClean="0"/>
              <a:t>9/6/2010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EDB23-5F5E-481F-9882-86404F430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566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534A9-24E6-4D39-92C4-52CB89CEB4C3}" type="datetimeFigureOut">
              <a:rPr lang="en-US" smtClean="0"/>
              <a:t>9/6/2010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EDB23-5F5E-481F-9882-86404F430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472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447800"/>
            <a:ext cx="7772400" cy="2819400"/>
          </a:xfrm>
        </p:spPr>
        <p:txBody>
          <a:bodyPr>
            <a:normAutofit/>
          </a:bodyPr>
          <a:lstStyle/>
          <a:p>
            <a:r>
              <a:rPr lang="en-US" dirty="0" smtClean="0"/>
              <a:t>Tracking Emerging Technologies</a:t>
            </a:r>
            <a:br>
              <a:rPr lang="en-US" dirty="0" smtClean="0"/>
            </a:br>
            <a:r>
              <a:rPr lang="en-US" dirty="0" smtClean="0"/>
              <a:t>With</a:t>
            </a:r>
            <a:br>
              <a:rPr lang="en-US" dirty="0" smtClean="0"/>
            </a:br>
            <a:r>
              <a:rPr lang="en-US" dirty="0" smtClean="0"/>
              <a:t> Python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4800600"/>
            <a:ext cx="3429000" cy="1120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059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Checkpage</a:t>
            </a:r>
            <a:r>
              <a:rPr lang="en-US" dirty="0" smtClean="0"/>
              <a:t> – A free Twitter Tool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905000"/>
            <a:ext cx="7571429" cy="2723810"/>
          </a:xfrm>
        </p:spPr>
      </p:pic>
    </p:spTree>
    <p:extLst>
      <p:ext uri="{BB962C8B-B14F-4D97-AF65-F5344CB8AC3E}">
        <p14:creationId xmlns:p14="http://schemas.microsoft.com/office/powerpoint/2010/main" val="42336683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Eliminate Duplicates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Harder than it looks</a:t>
            </a:r>
          </a:p>
          <a:p>
            <a:r>
              <a:rPr lang="en-US" dirty="0" smtClean="0"/>
              <a:t>URL dups – normalize, check</a:t>
            </a:r>
          </a:p>
          <a:p>
            <a:r>
              <a:rPr lang="en-US" dirty="0" smtClean="0"/>
              <a:t>Similarity Checks</a:t>
            </a:r>
          </a:p>
          <a:p>
            <a:r>
              <a:rPr lang="en-US" dirty="0" smtClean="0"/>
              <a:t>Other Clever Methods</a:t>
            </a:r>
          </a:p>
          <a:p>
            <a:r>
              <a:rPr lang="en-US" dirty="0" smtClean="0"/>
              <a:t>Discussion</a:t>
            </a:r>
          </a:p>
          <a:p>
            <a:pPr lvl="1"/>
            <a:r>
              <a:rPr lang="en-US" dirty="0" smtClean="0"/>
              <a:t>Twitter Streams?</a:t>
            </a:r>
          </a:p>
          <a:p>
            <a:pPr lvl="1"/>
            <a:r>
              <a:rPr lang="en-US" dirty="0" smtClean="0"/>
              <a:t>Noisy Channels?</a:t>
            </a:r>
          </a:p>
        </p:txBody>
      </p:sp>
    </p:spTree>
    <p:extLst>
      <p:ext uri="{BB962C8B-B14F-4D97-AF65-F5344CB8AC3E}">
        <p14:creationId xmlns:p14="http://schemas.microsoft.com/office/powerpoint/2010/main" val="2816516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a List of News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Just the headlines</a:t>
            </a:r>
          </a:p>
          <a:p>
            <a:r>
              <a:rPr lang="en-US" dirty="0" smtClean="0"/>
              <a:t>Title + a bit of description</a:t>
            </a:r>
          </a:p>
          <a:p>
            <a:r>
              <a:rPr lang="en-US" dirty="0" smtClean="0"/>
              <a:t>Title + the first </a:t>
            </a:r>
            <a:r>
              <a:rPr lang="en-US" dirty="0" err="1" smtClean="0"/>
              <a:t>para</a:t>
            </a:r>
            <a:r>
              <a:rPr lang="en-US" dirty="0" smtClean="0"/>
              <a:t> of the article</a:t>
            </a:r>
          </a:p>
          <a:p>
            <a:r>
              <a:rPr lang="en-US" dirty="0" smtClean="0"/>
              <a:t>Title + the entire article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2655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 Tag Cloud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Simple tag clouds</a:t>
            </a:r>
          </a:p>
          <a:p>
            <a:pPr lvl="1"/>
            <a:r>
              <a:rPr lang="en-US" dirty="0" smtClean="0"/>
              <a:t>Noise words</a:t>
            </a:r>
          </a:p>
          <a:p>
            <a:pPr lvl="1"/>
            <a:r>
              <a:rPr lang="en-US" dirty="0" smtClean="0"/>
              <a:t>Standard Words</a:t>
            </a:r>
          </a:p>
          <a:p>
            <a:r>
              <a:rPr lang="en-US" dirty="0" smtClean="0"/>
              <a:t>Incremental Tag Clouds with Visual Cues</a:t>
            </a:r>
          </a:p>
          <a:p>
            <a:r>
              <a:rPr lang="en-US" dirty="0" err="1" smtClean="0"/>
              <a:t>WordClouds</a:t>
            </a:r>
            <a:r>
              <a:rPr lang="en-US" dirty="0" smtClean="0"/>
              <a:t>, </a:t>
            </a:r>
            <a:r>
              <a:rPr lang="en-US" dirty="0" err="1" smtClean="0"/>
              <a:t>Digrams</a:t>
            </a:r>
            <a:r>
              <a:rPr lang="en-US" dirty="0" smtClean="0"/>
              <a:t>, Tri-grams</a:t>
            </a:r>
          </a:p>
          <a:p>
            <a:pPr lvl="1"/>
            <a:r>
              <a:rPr lang="en-US" dirty="0" smtClean="0"/>
              <a:t>Python NLTK to the rescue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7693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 Trends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Progressive Tag Clouds</a:t>
            </a:r>
          </a:p>
          <a:p>
            <a:pPr lvl="1"/>
            <a:r>
              <a:rPr lang="en-US" dirty="0" smtClean="0"/>
              <a:t>Cumulative Counts over a period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Heat Maps</a:t>
            </a:r>
          </a:p>
          <a:p>
            <a:pPr lvl="1"/>
            <a:r>
              <a:rPr lang="en-US" dirty="0" smtClean="0"/>
              <a:t>Visualization Tools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Mind Map Generators</a:t>
            </a:r>
          </a:p>
        </p:txBody>
      </p:sp>
    </p:spTree>
    <p:extLst>
      <p:ext uri="{BB962C8B-B14F-4D97-AF65-F5344CB8AC3E}">
        <p14:creationId xmlns:p14="http://schemas.microsoft.com/office/powerpoint/2010/main" val="1142920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 Trends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Splash Lines</a:t>
            </a:r>
          </a:p>
          <a:p>
            <a:r>
              <a:rPr lang="en-US" dirty="0" smtClean="0"/>
              <a:t>Graphs</a:t>
            </a:r>
          </a:p>
          <a:p>
            <a:r>
              <a:rPr lang="en-US" dirty="0" smtClean="0"/>
              <a:t>Motion Charts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9448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the news and trends, find new sources and add them to your list</a:t>
            </a:r>
          </a:p>
          <a:p>
            <a:r>
              <a:rPr lang="en-US" dirty="0" smtClean="0"/>
              <a:t>Repeat the whole process</a:t>
            </a:r>
          </a:p>
          <a:p>
            <a:r>
              <a:rPr lang="en-US" dirty="0" smtClean="0"/>
              <a:t>Rank Sources, Items</a:t>
            </a:r>
          </a:p>
          <a:p>
            <a:pPr lvl="1"/>
            <a:r>
              <a:rPr lang="en-US" dirty="0" smtClean="0"/>
              <a:t>Voting (manual)</a:t>
            </a:r>
          </a:p>
          <a:p>
            <a:pPr lvl="1"/>
            <a:r>
              <a:rPr lang="en-US" dirty="0" smtClean="0"/>
              <a:t>Click tracking (auto)</a:t>
            </a:r>
          </a:p>
          <a:p>
            <a:pPr lvl="1"/>
            <a:r>
              <a:rPr lang="en-US" dirty="0" smtClean="0"/>
              <a:t>Collaborative Filtering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53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Pick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There is huge list of emerging </a:t>
            </a:r>
            <a:r>
              <a:rPr lang="en-US" dirty="0" smtClean="0"/>
              <a:t>technologies. Just a few…</a:t>
            </a:r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Multi-core </a:t>
            </a:r>
            <a:r>
              <a:rPr lang="en-US" dirty="0" smtClean="0"/>
              <a:t>			Parallel </a:t>
            </a:r>
            <a:r>
              <a:rPr lang="en-US" dirty="0" smtClean="0"/>
              <a:t>Programming</a:t>
            </a:r>
          </a:p>
          <a:p>
            <a:pPr marL="457200" lvl="1" indent="0">
              <a:buNone/>
            </a:pPr>
            <a:r>
              <a:rPr lang="en-US" dirty="0" smtClean="0"/>
              <a:t>Web </a:t>
            </a:r>
            <a:r>
              <a:rPr lang="en-US" dirty="0" smtClean="0"/>
              <a:t>Frameworks		Scalable </a:t>
            </a:r>
            <a:r>
              <a:rPr lang="en-US" dirty="0" smtClean="0"/>
              <a:t>Computing</a:t>
            </a:r>
          </a:p>
          <a:p>
            <a:pPr marL="457200" lvl="1" indent="0">
              <a:buNone/>
            </a:pPr>
            <a:r>
              <a:rPr lang="en-US" dirty="0" smtClean="0"/>
              <a:t>Cloud </a:t>
            </a:r>
            <a:r>
              <a:rPr lang="en-US" dirty="0" smtClean="0"/>
              <a:t>Computing		Mobile </a:t>
            </a:r>
            <a:r>
              <a:rPr lang="en-US" dirty="0" smtClean="0"/>
              <a:t>Computing</a:t>
            </a:r>
          </a:p>
          <a:p>
            <a:pPr marL="457200" lvl="1" indent="0">
              <a:buNone/>
            </a:pPr>
            <a:r>
              <a:rPr lang="en-US" dirty="0" smtClean="0"/>
              <a:t>Social </a:t>
            </a:r>
            <a:r>
              <a:rPr lang="en-US" dirty="0" smtClean="0"/>
              <a:t>Computing		Web </a:t>
            </a:r>
            <a:r>
              <a:rPr lang="en-US" dirty="0" smtClean="0"/>
              <a:t>Frameworks</a:t>
            </a:r>
          </a:p>
          <a:p>
            <a:pPr marL="457200" lvl="1" indent="0">
              <a:buNone/>
            </a:pPr>
            <a:r>
              <a:rPr lang="en-US" dirty="0" smtClean="0"/>
              <a:t>Data </a:t>
            </a:r>
            <a:r>
              <a:rPr lang="en-US" dirty="0" smtClean="0"/>
              <a:t>Analytics			Machine </a:t>
            </a:r>
            <a:r>
              <a:rPr lang="en-US" dirty="0" smtClean="0"/>
              <a:t>Learning</a:t>
            </a:r>
          </a:p>
          <a:p>
            <a:pPr marL="457200" lvl="1" indent="0">
              <a:buNone/>
            </a:pPr>
            <a:r>
              <a:rPr lang="en-US" dirty="0" smtClean="0"/>
              <a:t>Visualization			Game </a:t>
            </a:r>
            <a:r>
              <a:rPr lang="en-US" dirty="0" smtClean="0"/>
              <a:t>Computing ….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158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Discover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Search patterns to discover sources</a:t>
            </a:r>
          </a:p>
          <a:p>
            <a:pPr lvl="1"/>
            <a:r>
              <a:rPr lang="en-US" dirty="0" smtClean="0"/>
              <a:t>Top in “Cloud Computing”</a:t>
            </a:r>
          </a:p>
          <a:p>
            <a:pPr lvl="1"/>
            <a:r>
              <a:rPr lang="en-US" dirty="0" smtClean="0"/>
              <a:t>Blogs in “Cloud Computing”</a:t>
            </a:r>
          </a:p>
          <a:p>
            <a:pPr lvl="1"/>
            <a:r>
              <a:rPr lang="en-US" dirty="0" smtClean="0"/>
              <a:t>“Cloud Computing” Portals</a:t>
            </a:r>
          </a:p>
          <a:p>
            <a:pPr lvl="1"/>
            <a:r>
              <a:rPr lang="en-US" dirty="0" smtClean="0"/>
              <a:t>Vendors “Cloud Computing”</a:t>
            </a:r>
          </a:p>
          <a:p>
            <a:pPr lvl="1"/>
            <a:r>
              <a:rPr lang="en-US" dirty="0" smtClean="0"/>
              <a:t>Products “Cloud Computing”</a:t>
            </a:r>
          </a:p>
          <a:p>
            <a:pPr marL="57150" indent="0">
              <a:buNone/>
            </a:pPr>
            <a:endParaRPr lang="en-US" dirty="0" smtClean="0"/>
          </a:p>
          <a:p>
            <a:pPr marL="57150" indent="0">
              <a:buNone/>
            </a:pPr>
            <a:r>
              <a:rPr lang="en-US" dirty="0" smtClean="0"/>
              <a:t>The query:</a:t>
            </a:r>
          </a:p>
          <a:p>
            <a:pPr marL="57150" indent="0">
              <a:buNone/>
            </a:pPr>
            <a:endParaRPr lang="en-US" dirty="0" smtClean="0"/>
          </a:p>
          <a:p>
            <a:pPr marL="57150" indent="0" algn="ctr">
              <a:buNone/>
            </a:pPr>
            <a:r>
              <a:rPr lang="en-US" dirty="0" smtClean="0"/>
              <a:t>Top (Blogs </a:t>
            </a:r>
            <a:r>
              <a:rPr lang="en-US" dirty="0" smtClean="0"/>
              <a:t>OR Vendors OR Portals OR Products) in “Cloud Computing</a:t>
            </a:r>
            <a:r>
              <a:rPr lang="en-US" dirty="0" smtClean="0"/>
              <a:t>”</a:t>
            </a:r>
          </a:p>
          <a:p>
            <a:pPr marL="57150" indent="0" algn="ctr">
              <a:buNone/>
            </a:pPr>
            <a:endParaRPr lang="en-US" dirty="0" smtClean="0"/>
          </a:p>
          <a:p>
            <a:pPr marL="57150" indent="0">
              <a:buNone/>
            </a:pPr>
            <a:r>
              <a:rPr lang="en-US" dirty="0" smtClean="0"/>
              <a:t>Let us add </a:t>
            </a:r>
            <a:r>
              <a:rPr lang="en-US" dirty="0" err="1" smtClean="0"/>
              <a:t>filetype</a:t>
            </a:r>
            <a:r>
              <a:rPr lang="en-US" dirty="0" smtClean="0"/>
              <a:t>: xml to get feeds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19996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Bit of Tiny Python Code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524000"/>
            <a:ext cx="8312322" cy="5029200"/>
          </a:xfrm>
        </p:spPr>
      </p:pic>
    </p:spTree>
    <p:extLst>
      <p:ext uri="{BB962C8B-B14F-4D97-AF65-F5344CB8AC3E}">
        <p14:creationId xmlns:p14="http://schemas.microsoft.com/office/powerpoint/2010/main" val="1819500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List of Saved Queries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81" y="1600200"/>
            <a:ext cx="7566437" cy="4525963"/>
          </a:xfrm>
        </p:spPr>
      </p:pic>
    </p:spTree>
    <p:extLst>
      <p:ext uri="{BB962C8B-B14F-4D97-AF65-F5344CB8AC3E}">
        <p14:creationId xmlns:p14="http://schemas.microsoft.com/office/powerpoint/2010/main" val="3077034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 Us Look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370" y="1600200"/>
            <a:ext cx="7325259" cy="4525963"/>
          </a:xfrm>
        </p:spPr>
      </p:pic>
    </p:spTree>
    <p:extLst>
      <p:ext uri="{BB962C8B-B14F-4D97-AF65-F5344CB8AC3E}">
        <p14:creationId xmlns:p14="http://schemas.microsoft.com/office/powerpoint/2010/main" val="26156825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Save the Results in a File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195" y="1600200"/>
            <a:ext cx="4489610" cy="4525963"/>
          </a:xfrm>
        </p:spPr>
      </p:pic>
    </p:spTree>
    <p:extLst>
      <p:ext uri="{BB962C8B-B14F-4D97-AF65-F5344CB8AC3E}">
        <p14:creationId xmlns:p14="http://schemas.microsoft.com/office/powerpoint/2010/main" val="4283941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Once You Get the Sources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Let Us Track Them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7117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Track Web pages</a:t>
            </a:r>
          </a:p>
          <a:p>
            <a:pPr lvl="1"/>
            <a:r>
              <a:rPr lang="en-US" dirty="0" smtClean="0"/>
              <a:t>@</a:t>
            </a:r>
            <a:r>
              <a:rPr lang="en-US" dirty="0" err="1" smtClean="0"/>
              <a:t>checkpage</a:t>
            </a:r>
            <a:r>
              <a:rPr lang="en-US" dirty="0" smtClean="0"/>
              <a:t> , </a:t>
            </a:r>
            <a:r>
              <a:rPr lang="en-US" dirty="0" err="1" smtClean="0"/>
              <a:t>InfoMinder</a:t>
            </a:r>
            <a:endParaRPr lang="en-US" dirty="0" smtClean="0"/>
          </a:p>
          <a:p>
            <a:r>
              <a:rPr lang="en-US" dirty="0" smtClean="0"/>
              <a:t>Track Feeds, Blogs</a:t>
            </a:r>
          </a:p>
          <a:p>
            <a:pPr lvl="1"/>
            <a:r>
              <a:rPr lang="en-US" dirty="0" smtClean="0"/>
              <a:t>RSS </a:t>
            </a:r>
            <a:r>
              <a:rPr lang="en-US" dirty="0" smtClean="0"/>
              <a:t>Aggregator, </a:t>
            </a:r>
            <a:r>
              <a:rPr lang="en-US" dirty="0" err="1" smtClean="0"/>
              <a:t>InfoStreams</a:t>
            </a:r>
            <a:endParaRPr lang="en-US" dirty="0" smtClean="0"/>
          </a:p>
          <a:p>
            <a:r>
              <a:rPr lang="en-US" dirty="0" smtClean="0"/>
              <a:t>Combine the stuff </a:t>
            </a:r>
          </a:p>
          <a:p>
            <a:pPr lvl="1"/>
            <a:r>
              <a:rPr lang="en-US" dirty="0" smtClean="0"/>
              <a:t>Yahoo Pipes</a:t>
            </a:r>
          </a:p>
          <a:p>
            <a:r>
              <a:rPr lang="en-US" dirty="0" smtClean="0"/>
              <a:t>Do It Yourself</a:t>
            </a:r>
          </a:p>
          <a:p>
            <a:pPr lvl="1"/>
            <a:r>
              <a:rPr lang="en-US" dirty="0" smtClean="0"/>
              <a:t>Write your own Python/</a:t>
            </a:r>
            <a:r>
              <a:rPr lang="en-US" dirty="0" err="1" smtClean="0"/>
              <a:t>Django</a:t>
            </a:r>
            <a:r>
              <a:rPr lang="en-US" dirty="0" smtClean="0"/>
              <a:t> App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1582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298</Words>
  <Application>Microsoft Office PowerPoint</Application>
  <PresentationFormat>On-screen Show (4:3)</PresentationFormat>
  <Paragraphs>94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Tracking Emerging Technologies With  Python</vt:lpstr>
      <vt:lpstr>Pick Topics</vt:lpstr>
      <vt:lpstr>Discover Sources</vt:lpstr>
      <vt:lpstr>A Bit of Tiny Python Code</vt:lpstr>
      <vt:lpstr>A List of Saved Queries</vt:lpstr>
      <vt:lpstr>Let Us Look </vt:lpstr>
      <vt:lpstr>Save the Results in a File</vt:lpstr>
      <vt:lpstr>Once You Get the Sources</vt:lpstr>
      <vt:lpstr>Track Sources</vt:lpstr>
      <vt:lpstr>Checkpage – A free Twitter Tool</vt:lpstr>
      <vt:lpstr>Eliminate Duplicates</vt:lpstr>
      <vt:lpstr>Get a List of News Items</vt:lpstr>
      <vt:lpstr>Create a Tag Cloud</vt:lpstr>
      <vt:lpstr>Detect Trends</vt:lpstr>
      <vt:lpstr>Graph Trends</vt:lpstr>
      <vt:lpstr>Spiral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Tracking Emerging Technologies</dc:title>
  <dc:creator>Dorai</dc:creator>
  <cp:lastModifiedBy>Dorai</cp:lastModifiedBy>
  <cp:revision>7</cp:revision>
  <dcterms:created xsi:type="dcterms:W3CDTF">2010-09-06T05:03:52Z</dcterms:created>
  <dcterms:modified xsi:type="dcterms:W3CDTF">2010-09-06T16:16:45Z</dcterms:modified>
</cp:coreProperties>
</file>