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9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10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  <p:sldMasterId id="2147483678" r:id="rId2"/>
    <p:sldMasterId id="2147483680" r:id="rId3"/>
    <p:sldMasterId id="2147483716" r:id="rId4"/>
    <p:sldMasterId id="2147483724" r:id="rId5"/>
    <p:sldMasterId id="2147483728" r:id="rId6"/>
    <p:sldMasterId id="2147483732" r:id="rId7"/>
    <p:sldMasterId id="2147483736" r:id="rId8"/>
    <p:sldMasterId id="2147483742" r:id="rId9"/>
    <p:sldMasterId id="2147483749" r:id="rId10"/>
    <p:sldMasterId id="2147483756" r:id="rId11"/>
    <p:sldMasterId id="2147483763" r:id="rId12"/>
    <p:sldMasterId id="2147483764" r:id="rId13"/>
  </p:sldMasterIdLst>
  <p:notesMasterIdLst>
    <p:notesMasterId r:id="rId25"/>
  </p:notesMasterIdLst>
  <p:handoutMasterIdLst>
    <p:handoutMasterId r:id="rId26"/>
  </p:handoutMasterIdLst>
  <p:sldIdLst>
    <p:sldId id="2155" r:id="rId14"/>
    <p:sldId id="2175" r:id="rId15"/>
    <p:sldId id="2166" r:id="rId16"/>
    <p:sldId id="2171" r:id="rId17"/>
    <p:sldId id="2176" r:id="rId18"/>
    <p:sldId id="2180" r:id="rId19"/>
    <p:sldId id="2174" r:id="rId20"/>
    <p:sldId id="2179" r:id="rId21"/>
    <p:sldId id="2173" r:id="rId22"/>
    <p:sldId id="2177" r:id="rId23"/>
    <p:sldId id="2164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293E00"/>
    <a:srgbClr val="FFFFCC"/>
    <a:srgbClr val="FF9900"/>
    <a:srgbClr val="0000FF"/>
    <a:srgbClr val="6600FF"/>
    <a:srgbClr val="FFCC66"/>
    <a:srgbClr val="CCFF99"/>
    <a:srgbClr val="FF99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84" autoAdjust="0"/>
    <p:restoredTop sz="97808" autoAdjust="0"/>
  </p:normalViewPr>
  <p:slideViewPr>
    <p:cSldViewPr snapToGrid="0">
      <p:cViewPr>
        <p:scale>
          <a:sx n="80" d="100"/>
          <a:sy n="80" d="100"/>
        </p:scale>
        <p:origin x="-420" y="-72"/>
      </p:cViewPr>
      <p:guideLst>
        <p:guide orient="horz" pos="2160"/>
        <p:guide pos="2760"/>
      </p:guideLst>
    </p:cSldViewPr>
  </p:slideViewPr>
  <p:outlineViewPr>
    <p:cViewPr>
      <p:scale>
        <a:sx n="66" d="100"/>
        <a:sy n="66" d="100"/>
      </p:scale>
      <p:origin x="0" y="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-3552" y="-84"/>
      </p:cViewPr>
      <p:guideLst>
        <p:guide orient="horz" pos="2927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352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6338"/>
            <a:ext cx="2933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796338"/>
            <a:ext cx="2935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5A54BBE-96E3-4502-B4F4-3D3F21B94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27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4775" y="0"/>
            <a:ext cx="29352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687388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435475"/>
            <a:ext cx="5043487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6338"/>
            <a:ext cx="2933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4775" y="8796338"/>
            <a:ext cx="2935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53" tIns="45328" rIns="90653" bIns="45328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lnSpc>
                <a:spcPct val="100000"/>
              </a:lnSpc>
              <a:defRPr kumimoji="0"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9ACF7ED4-3F86-40F7-BD15-A43B4D187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88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00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52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41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75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80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8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80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00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8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CF7ED4-3F86-40F7-BD15-A43B4D187E5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2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0350" y="2052638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20688" y="511175"/>
            <a:ext cx="7867650" cy="15509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3660" name="Text Placeholder 12"/>
          <p:cNvSpPr>
            <a:spLocks noGrp="1"/>
          </p:cNvSpPr>
          <p:nvPr>
            <p:ph type="subTitle" idx="1"/>
          </p:nvPr>
        </p:nvSpPr>
        <p:spPr>
          <a:xfrm>
            <a:off x="420688" y="5119688"/>
            <a:ext cx="7827962" cy="1384300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5A3E7-560A-4A4D-8339-D279623C3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305AD-1DE7-49D2-84BA-8C90847B1C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7463" y="368300"/>
            <a:ext cx="1976437" cy="616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563" y="368300"/>
            <a:ext cx="5778500" cy="616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48BA-6901-4BCA-8CAD-EC0D77034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-88900"/>
            <a:ext cx="7907337" cy="13223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868737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57700" y="1847850"/>
            <a:ext cx="3868738" cy="226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57700" y="4267200"/>
            <a:ext cx="3868738" cy="2268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814-D1A0-47ED-B70A-382BDB2926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6B53A-6784-4E2E-B65D-045E5D8D6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D3D5-B318-40ED-B8BB-A6927A6D7D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3AD1-3FDA-461B-8996-2A4C7BB00E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11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F7735-E58A-410E-9065-61D795E668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1BBBA-45C3-45E7-97CA-4E8D2EB454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970DD-16AF-4A7A-81B1-590E9981A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7A6A-A473-475D-AEDC-24ADFE82C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0CF4-3BF3-4068-B633-A0EC60CD3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7CF1D-2D0E-4151-9757-1BF169A0C5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65818-F7C8-4E0D-983B-1FC1F79C0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FFAB-83DB-4567-996E-2354A81FCB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375" y="368300"/>
            <a:ext cx="2038350" cy="616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6563" y="368300"/>
            <a:ext cx="5967412" cy="616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C56A3-C99F-41EE-BFA9-1F1084C65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0625"/>
            <a:ext cx="4038600" cy="4783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0625"/>
            <a:ext cx="4038600" cy="4783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C8E5-3E77-4C26-BB15-6277CFD6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04775"/>
            <a:ext cx="2171700" cy="5868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362700" cy="5868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bl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2184"/>
          </a:xfrm>
        </p:spPr>
        <p:txBody>
          <a:bodyPr anchor="ctr"/>
          <a:lstStyle>
            <a:lvl1pPr algn="ctr">
              <a:defRPr cap="all" baseline="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710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5119688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000" cap="none" baseline="0"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3pPr marL="914400" indent="-228600" defTabSz="9144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sz="3200"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30CF4-3BF3-4068-B633-A0EC60CD3A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CCF8-7144-48CB-8DCA-B59E255D1D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71600"/>
            <a:ext cx="3830637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3816795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8E04-B002-4589-9F81-C41E4B92D5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868737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847850"/>
            <a:ext cx="3868738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8E04-B002-4589-9F81-C41E4B92D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436A2-D136-42D8-8408-6F4C390B89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1500" indent="-228600">
              <a:defRPr/>
            </a:lvl2pPr>
            <a:lvl3pPr marL="914400" indent="-228600" defTabSz="6858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8028-B191-4821-BCAF-BF5B606B6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E481F-0661-4C89-8C58-869343FD15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93EE-6FA1-40A4-930C-02272BDA7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371600"/>
            <a:ext cx="7808976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A2C6-FE15-4BC9-BBAC-45B75739B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F8AEE-14A7-4B3A-95A1-DD8A1537B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4AA5-FD22-43D1-A771-4537742A9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1500" indent="-228600">
              <a:defRPr/>
            </a:lvl2pPr>
            <a:lvl3pPr marL="909638" indent="-223838" defTabSz="685800">
              <a:defRPr/>
            </a:lvl3pPr>
            <a:lvl4pPr marL="1257300" indent="-228600">
              <a:defRPr/>
            </a:lvl4pPr>
            <a:lvl5pPr marL="1597025" indent="-2254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BB3B-02BE-465A-BCF8-DCC739912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48CD-F4B5-4614-BED7-5106E5FB33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D3E73-0876-432C-A7ED-01C474868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436A2-D136-42D8-8408-6F4C390B8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6563" y="1371600"/>
            <a:ext cx="8229600" cy="5166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D9CB4-CFC0-4FF0-8B43-6D5CDC255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155448"/>
            <a:ext cx="8229600" cy="12161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B59CD-36B0-4EB7-A208-E488F667D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0F982-BA6E-4EF5-9FCE-EDD9E1CDBB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200" b="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113" y="1847850"/>
            <a:ext cx="399415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48FB7-B352-4084-AA29-CB172896F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155448"/>
            <a:ext cx="8229600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599"/>
            <a:ext cx="4040188" cy="685800"/>
          </a:xfrm>
          <a:prstGeom prst="round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0072"/>
            <a:ext cx="4040188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85800"/>
          </a:xfrm>
          <a:prstGeom prst="round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00072"/>
            <a:ext cx="4041775" cy="4453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6888-8B04-4F04-85E9-C075E711A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077200" y="0"/>
            <a:ext cx="1066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36" descr="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20640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none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0025"/>
          </a:xfrm>
        </p:spPr>
        <p:txBody>
          <a:bodyPr anchor="ctr"/>
          <a:lstStyle>
            <a:lvl1pPr algn="ctr"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B5446-EA2D-4843-8BB3-204E705A35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DD50A-8911-4AB6-BD83-4CE606CB9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05997-C383-486C-94F7-CF651C3DA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4" y="1524000"/>
            <a:ext cx="3778694" cy="50117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0" y="1524000"/>
            <a:ext cx="3778695" cy="501173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B1FB6-B353-4D1F-8A49-1F64DA3A16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CCF8-7144-48CB-8DCA-B59E255D1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0072"/>
            <a:ext cx="3794760" cy="445312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4840" y="2100072"/>
            <a:ext cx="3794760" cy="445312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6B08-2CFA-4219-9653-412702494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blac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2184"/>
          </a:xfrm>
        </p:spPr>
        <p:txBody>
          <a:bodyPr anchor="ctr"/>
          <a:lstStyle>
            <a:lvl1pPr algn="ctr">
              <a:defRPr cap="all" baseline="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710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5119688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000" cap="none" baseline="0"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3pPr marL="914400" indent="-228600" defTabSz="9144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200"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A4B4-E63B-4A1A-A324-BF2FA6551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CACE2-86A1-4C84-B24E-F2F53EC1F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292B3-50F6-4A8C-ADDB-6293F2903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71600"/>
            <a:ext cx="3830637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3816795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11653-12DD-422C-8F2B-BA50F21B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B10B2-CCD7-477F-BDFA-871DFE103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6" descr="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itle Placeholder 21"/>
          <p:cNvSpPr>
            <a:spLocks noGrp="1"/>
          </p:cNvSpPr>
          <p:nvPr>
            <p:ph type="ctrTitle"/>
          </p:nvPr>
        </p:nvSpPr>
        <p:spPr>
          <a:xfrm>
            <a:off x="457200" y="384048"/>
            <a:ext cx="8229600" cy="1472184"/>
          </a:xfrm>
        </p:spPr>
        <p:txBody>
          <a:bodyPr anchor="ctr"/>
          <a:lstStyle>
            <a:lvl1pPr algn="ctr">
              <a:defRPr cap="all" baseline="0" smtClean="0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710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5119688"/>
            <a:ext cx="8229600" cy="1444752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000" cap="none" baseline="0" smtClean="0"/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p:transition spd="med"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371600"/>
            <a:ext cx="7799832" cy="5166360"/>
          </a:xfrm>
        </p:spPr>
        <p:txBody>
          <a:bodyPr/>
          <a:lstStyle>
            <a:lvl1pPr>
              <a:buFont typeface="Wingdings" pitchFamily="2" charset="2"/>
              <a:buChar char=""/>
              <a:defRPr/>
            </a:lvl1pPr>
            <a:lvl2pPr marL="574675" indent="-231775">
              <a:defRPr/>
            </a:lvl2pPr>
            <a:lvl3pPr marL="914400" indent="-228600" defTabSz="914400">
              <a:defRPr/>
            </a:lvl3pPr>
            <a:lvl4pPr marL="1257300" indent="-228600">
              <a:defRPr/>
            </a:lvl4pPr>
            <a:lvl5pPr marL="1600200" indent="-2286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sz="3200"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0125" y="6535738"/>
            <a:ext cx="481013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75238-8964-4C00-A002-D6A680945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448"/>
            <a:ext cx="7799832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70A79-D48B-4B48-AA1F-1AA4CB83E4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E34C5-728B-47F7-9674-5CE929D157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 bwMode="auto">
          <a:xfrm>
            <a:off x="429768" y="2779776"/>
            <a:ext cx="7909560" cy="1325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>
            <a:lvl1pPr algn="ctr">
              <a:defRPr cap="all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20125" y="6553200"/>
            <a:ext cx="481013" cy="2968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FEB24-932F-4568-9ECD-AEDF35294A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36562" y="1371600"/>
            <a:ext cx="3830637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3816795" cy="5148263"/>
          </a:xfrm>
        </p:spPr>
        <p:txBody>
          <a:bodyPr/>
          <a:lstStyle>
            <a:lvl1pPr>
              <a:defRPr sz="2800"/>
            </a:lvl1pPr>
            <a:lvl2pPr marL="574675" indent="-231775"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4C59-7485-4211-B438-99903E6DB2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371600"/>
            <a:ext cx="3794760" cy="685800"/>
          </a:xfrm>
          <a:prstGeom prst="round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90928"/>
            <a:ext cx="3794760" cy="4462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2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FB8E8-E457-497B-8E6E-6993F0AA6F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438150" y="2679490"/>
            <a:ext cx="5962650" cy="1006685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600" b="0" i="0" smtClean="0">
                <a:solidFill>
                  <a:schemeClr val="bg1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/>
          </p:nvPr>
        </p:nvSpPr>
        <p:spPr>
          <a:xfrm>
            <a:off x="447674" y="4165390"/>
            <a:ext cx="5953125" cy="800101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tx1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7675" y="1781175"/>
            <a:ext cx="824865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7675" y="5076825"/>
            <a:ext cx="824865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 bwMode="gray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  <p:pic>
        <p:nvPicPr>
          <p:cNvPr id="11" name="Picture 10" descr="dell_blue_lrg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265289" y="2651760"/>
            <a:ext cx="1487427" cy="1487427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04" y="38100"/>
            <a:ext cx="8239126" cy="960120"/>
          </a:xfrm>
        </p:spPr>
        <p:txBody>
          <a:bodyPr wrap="square" anchor="b"/>
          <a:lstStyle>
            <a:lvl1pPr>
              <a:lnSpc>
                <a:spcPct val="90000"/>
              </a:lnSpc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008481"/>
          </a:xfrm>
        </p:spPr>
        <p:txBody>
          <a:bodyPr lIns="0" tIns="0" rIns="0" bIns="0"/>
          <a:lstStyle>
            <a:lvl1pPr>
              <a:spcBef>
                <a:spcPts val="1600"/>
              </a:spcBef>
              <a:defRPr sz="2200">
                <a:solidFill>
                  <a:schemeClr val="bg2"/>
                </a:solidFill>
                <a:latin typeface="Museo Sans For Dell" pitchFamily="2" charset="0"/>
              </a:defRPr>
            </a:lvl1pPr>
            <a:lvl2pPr>
              <a:spcBef>
                <a:spcPts val="800"/>
              </a:spcBef>
              <a:buFont typeface="Museo Sans For Dell" pitchFamily="2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800"/>
              </a:spcBef>
              <a:defRPr sz="16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800"/>
              </a:spcBef>
              <a:defRPr sz="180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14" name="Picture 13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176" y="38100"/>
            <a:ext cx="8244842" cy="960120"/>
          </a:xfrm>
        </p:spPr>
        <p:txBody>
          <a:bodyPr anchor="b"/>
          <a:lstStyle>
            <a:lvl1pPr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0"/>
          </p:nvPr>
        </p:nvSpPr>
        <p:spPr>
          <a:xfrm>
            <a:off x="4581526" y="1310640"/>
            <a:ext cx="4112532" cy="1008481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600"/>
              </a:spcBef>
              <a:defRPr sz="22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49944" y="1310640"/>
            <a:ext cx="3926113" cy="1008481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600"/>
              </a:spcBef>
              <a:defRPr sz="2200" b="0">
                <a:solidFill>
                  <a:schemeClr val="bg2"/>
                </a:solidFill>
                <a:latin typeface="Museo Sans For Dell" pitchFamily="2" charset="0"/>
              </a:defRPr>
            </a:lvl1pPr>
            <a:lvl2pPr marL="574675" indent="-231775"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25" name="Picture 24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8100"/>
            <a:ext cx="8258175" cy="960120"/>
          </a:xfrm>
        </p:spPr>
        <p:txBody>
          <a:bodyPr anchor="b"/>
          <a:lstStyle>
            <a:lvl1pPr>
              <a:defRPr sz="30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16" name="Picture 15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pic>
        <p:nvPicPr>
          <p:cNvPr id="16" name="Picture 15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43CE34C5-728B-47F7-9674-5CE929D157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3F9C2-2545-49B5-A963-E1303D0E8F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rgbClr val="DC503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4" name="Picture 13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4" name="Picture 13" descr="dell_gray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accent4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_Blue_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8" name="Picture 17" descr="dell_white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 bwMode="black">
          <a:xfrm>
            <a:off x="5350331" y="6425457"/>
            <a:ext cx="2743200" cy="15388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00" dirty="0">
                <a:solidFill>
                  <a:schemeClr val="tx2"/>
                </a:solidFill>
                <a:latin typeface="Museo Sans For Dell" pitchFamily="2" charset="0"/>
              </a:rPr>
              <a:t>Global Marketing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and_Content_Blue_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38100"/>
            <a:ext cx="8239126" cy="960120"/>
          </a:xfrm>
        </p:spPr>
        <p:txBody>
          <a:bodyPr wrap="square" anchor="b"/>
          <a:lstStyle>
            <a:lvl1pPr>
              <a:lnSpc>
                <a:spcPct val="90000"/>
              </a:lnSpc>
              <a:defRPr sz="3000" b="0">
                <a:solidFill>
                  <a:schemeClr val="tx2"/>
                </a:solidFill>
                <a:latin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712264"/>
          </a:xfrm>
        </p:spPr>
        <p:txBody>
          <a:bodyPr lIns="0" tIns="0" rIns="0" bIns="0"/>
          <a:lstStyle>
            <a:lvl1pPr>
              <a:spcBef>
                <a:spcPts val="1600"/>
              </a:spcBef>
              <a:buClr>
                <a:schemeClr val="tx2"/>
              </a:buClr>
              <a:defRPr sz="22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800"/>
              </a:spcBef>
              <a:buClr>
                <a:schemeClr val="tx2"/>
              </a:buClr>
              <a:buFont typeface="Museo For Dell 300" pitchFamily="50" charset="0"/>
              <a:buChar char="–"/>
              <a:defRPr sz="18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800"/>
              </a:spcBef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800"/>
              </a:spcBef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800"/>
              </a:spcBef>
              <a:buClr>
                <a:schemeClr val="tx2"/>
              </a:buClr>
              <a:defRPr sz="18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22" name="TextBox 3"/>
          <p:cNvSpPr txBox="1"/>
          <p:nvPr/>
        </p:nvSpPr>
        <p:spPr bwMode="black">
          <a:xfrm>
            <a:off x="5350331" y="6425457"/>
            <a:ext cx="2743200" cy="15388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00" dirty="0">
                <a:solidFill>
                  <a:schemeClr val="tx2"/>
                </a:solidFill>
                <a:latin typeface="Museo Sans For Dell" pitchFamily="2" charset="0"/>
              </a:rPr>
              <a:t>Global Marketing</a:t>
            </a:r>
          </a:p>
        </p:txBody>
      </p:sp>
      <p:pic>
        <p:nvPicPr>
          <p:cNvPr id="10" name="Picture 9" descr="dell_white_logo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_Slide_Blue_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/>
          </p:nvPr>
        </p:nvSpPr>
        <p:spPr>
          <a:xfrm>
            <a:off x="369888" y="2900380"/>
            <a:ext cx="6399622" cy="1006685"/>
          </a:xfrm>
        </p:spPr>
        <p:txBody>
          <a:bodyPr anchor="ctr" anchorCtr="0"/>
          <a:lstStyle>
            <a:lvl1pPr algn="l">
              <a:lnSpc>
                <a:spcPct val="90000"/>
              </a:lnSpc>
              <a:defRPr sz="5400" b="0" i="0" smtClean="0">
                <a:solidFill>
                  <a:schemeClr val="tx2"/>
                </a:solidFill>
                <a:latin typeface="Museo For Dell" pitchFamily="2" charset="0"/>
                <a:ea typeface="Museo For Dell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grpSp>
        <p:nvGrpSpPr>
          <p:cNvPr id="2" name="Group 19"/>
          <p:cNvGrpSpPr/>
          <p:nvPr/>
        </p:nvGrpSpPr>
        <p:grpSpPr>
          <a:xfrm>
            <a:off x="380999" y="1781175"/>
            <a:ext cx="8311513" cy="3295650"/>
            <a:chOff x="280033" y="1781175"/>
            <a:chExt cx="8412480" cy="32956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0033" y="178117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0033" y="507682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9" descr="whit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377195" y="2681959"/>
            <a:ext cx="1371487" cy="13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950" y="6429375"/>
            <a:ext cx="1885950" cy="15240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10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501" y="6440492"/>
            <a:ext cx="260349" cy="152399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>
                <a:solidFill>
                  <a:schemeClr val="tx2"/>
                </a:solidFill>
                <a:latin typeface="Museo Sans For Dell" pitchFamily="2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2A152-A2CD-4AD2-B75B-411CBA7C7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63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4.xml"/><Relationship Id="rId9" Type="http://schemas.openxmlformats.org/officeDocument/2006/relationships/image" Target="../media/image8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9" Type="http://schemas.openxmlformats.org/officeDocument/2006/relationships/image" Target="../media/image1.png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3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1.png"/><Relationship Id="rId5" Type="http://schemas.openxmlformats.org/officeDocument/2006/relationships/image" Target="../media/image7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7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0" name="Rectangle 6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black">
          <a:xfrm>
            <a:off x="8258175" y="5838825"/>
            <a:ext cx="714375" cy="714375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en-US" dirty="0">
              <a:ea typeface="+mn-ea"/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-88900"/>
            <a:ext cx="790733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847850"/>
            <a:ext cx="7889875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6488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475" y="6353175"/>
            <a:ext cx="2290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0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164883" name="Rectangle 1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373813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20" descr="flatlogoV2_black-shado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3738" y="588645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  <p:sldLayoutId id="2147483682" r:id="rId12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38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246188" indent="-2222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6081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522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9797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4369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17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49587BC-8399-44B1-982E-3C5BC0666F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black">
          <a:xfrm>
            <a:off x="8291513" y="5853113"/>
            <a:ext cx="666750" cy="666750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pic>
        <p:nvPicPr>
          <p:cNvPr id="7176" name="Picture 28" descr="flatlogoV2_black-shado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685C15-CA52-4158-AB86-0F358B824E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black">
          <a:xfrm>
            <a:off x="8291513" y="5853113"/>
            <a:ext cx="666750" cy="666750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 charset="0"/>
              <a:cs typeface="+mn-cs"/>
            </a:endParaRPr>
          </a:p>
        </p:txBody>
      </p:sp>
      <p:pic>
        <p:nvPicPr>
          <p:cNvPr id="8200" name="Picture 28" descr="flatlogoV2_black-shado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0" name="Rectangle 6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black">
          <a:xfrm>
            <a:off x="8258175" y="5838825"/>
            <a:ext cx="714375" cy="714375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368300"/>
            <a:ext cx="790733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847850"/>
            <a:ext cx="7889875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488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1475" y="6353175"/>
            <a:ext cx="2290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4883" name="Rectangle 1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373813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60F1B04B-0638-46B6-ADA2-A3997E226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20" descr="flatlogoV2_black-sha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3738" y="588645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36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238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246188" indent="-22225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6081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25904" y="38100"/>
            <a:ext cx="8239125" cy="96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47675" y="1310640"/>
            <a:ext cx="8239125" cy="100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Box 3"/>
          <p:cNvSpPr txBox="1"/>
          <p:nvPr/>
        </p:nvSpPr>
        <p:spPr bwMode="black">
          <a:xfrm>
            <a:off x="5350331" y="6434985"/>
            <a:ext cx="2743200" cy="15388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00" dirty="0" smtClean="0">
                <a:solidFill>
                  <a:schemeClr val="accent4"/>
                </a:solidFill>
                <a:latin typeface="Museo Sans For Dell" pitchFamily="2" charset="0"/>
              </a:rPr>
              <a:t>Enterprise</a:t>
            </a:r>
            <a:r>
              <a:rPr lang="en-US" sz="1000" baseline="0" dirty="0" smtClean="0">
                <a:solidFill>
                  <a:schemeClr val="accent4"/>
                </a:solidFill>
                <a:latin typeface="Museo Sans For Dell" pitchFamily="2" charset="0"/>
              </a:rPr>
              <a:t> Product Group</a:t>
            </a:r>
            <a:endParaRPr lang="en-US" sz="1000" dirty="0">
              <a:solidFill>
                <a:schemeClr val="accent4"/>
              </a:solidFill>
              <a:latin typeface="Museo Sans For Dell" pitchFamily="2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0" cap="none" baseline="0">
          <a:solidFill>
            <a:schemeClr val="bg1"/>
          </a:solidFill>
          <a:latin typeface="Museo For Dell" pitchFamily="2" charset="0"/>
          <a:ea typeface="Museo For Dell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2000"/>
        </a:spcBef>
        <a:spcAft>
          <a:spcPct val="0"/>
        </a:spcAft>
        <a:buClr>
          <a:schemeClr val="bg1"/>
        </a:buClr>
        <a:buFont typeface="Arial" pitchFamily="34" charset="0"/>
        <a:buChar char="•"/>
        <a:defRPr sz="2200">
          <a:solidFill>
            <a:schemeClr val="bg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Sans For Dell" pitchFamily="2" charset="0"/>
        <a:buChar char="–"/>
        <a:defRPr sz="1800" baseline="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Sans For Dell" pitchFamily="2" charset="0"/>
        <a:buChar char="›"/>
        <a:defRPr sz="16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368300"/>
            <a:ext cx="815816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43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847850"/>
            <a:ext cx="8140700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66927" name="Rectangle 1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71475" y="6353175"/>
            <a:ext cx="22907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0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DELL CONFIDENTIAL</a:t>
            </a:r>
          </a:p>
        </p:txBody>
      </p:sp>
      <p:sp>
        <p:nvSpPr>
          <p:cNvPr id="1669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0125" y="6373813"/>
            <a:ext cx="481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kumimoji="0" sz="10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6411311-7F3F-4505-93CB-2A271D842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693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pitchFamily="34" charset="0"/>
        </a:defRPr>
      </a:lvl9pPr>
    </p:titleStyle>
    <p:bodyStyle>
      <a:lvl1pPr marL="236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Wingdings" pitchFamily="2" charset="2"/>
        <a:buChar char="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574675" indent="-2238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2200">
          <a:solidFill>
            <a:schemeClr val="bg1"/>
          </a:solidFill>
          <a:latin typeface="+mn-lt"/>
        </a:defRPr>
      </a:lvl2pPr>
      <a:lvl3pPr marL="909638" indent="-220663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2000">
          <a:solidFill>
            <a:schemeClr val="bg1"/>
          </a:solidFill>
          <a:latin typeface="+mn-lt"/>
        </a:defRPr>
      </a:lvl3pPr>
      <a:lvl4pPr marL="1246188" indent="-222250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16081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5pPr>
      <a:lvl6pPr marL="20653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6pPr>
      <a:lvl7pPr marL="25225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7pPr>
      <a:lvl8pPr marL="29797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8pPr>
      <a:lvl9pPr marL="3436938" indent="-236538" algn="l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bg1"/>
        </a:buClr>
        <a:buFont typeface="Arial" charset="0"/>
        <a:buChar char="–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0" descr="06DGLO111_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5263" y="1285875"/>
            <a:ext cx="34766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16" descr="06060-002_f (2)"/>
          <p:cNvPicPr>
            <a:picLocks noChangeAspect="1" noChangeArrowheads="1"/>
          </p:cNvPicPr>
          <p:nvPr/>
        </p:nvPicPr>
        <p:blipFill>
          <a:blip r:embed="rId15" cstate="print">
            <a:lum bright="12000"/>
          </a:blip>
          <a:srcRect/>
          <a:stretch>
            <a:fillRect/>
          </a:stretch>
        </p:blipFill>
        <p:spPr bwMode="auto">
          <a:xfrm>
            <a:off x="233363" y="2851150"/>
            <a:ext cx="15890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0625"/>
            <a:ext cx="822960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4775"/>
            <a:ext cx="8229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3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  <p:sldLayoutId id="2147483704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38" y="6537325"/>
            <a:ext cx="16049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DELL CONFIDENTIAL</a:t>
            </a:r>
            <a:endParaRPr lang="en-US" dirty="0"/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black">
          <a:xfrm>
            <a:off x="8291513" y="5853113"/>
            <a:ext cx="666750" cy="666750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pic>
        <p:nvPicPr>
          <p:cNvPr id="1032" name="Picture 28" descr="flatlogoV2_black-shado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8291513" y="0"/>
            <a:ext cx="852487" cy="6858000"/>
            <a:chOff x="8291513" y="0"/>
            <a:chExt cx="852487" cy="6858000"/>
          </a:xfrm>
          <a:solidFill>
            <a:schemeClr val="accent2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black">
            <a:xfrm>
              <a:off x="8593138" y="0"/>
              <a:ext cx="550862" cy="6858000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black">
            <a:xfrm>
              <a:off x="8291513" y="5853113"/>
              <a:ext cx="666750" cy="666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2C7964-B602-4DA2-90B8-1D5FE21A4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28" descr="flatlogoV2_black-shad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8291513" y="0"/>
            <a:ext cx="852487" cy="6858000"/>
            <a:chOff x="8291513" y="0"/>
            <a:chExt cx="852487" cy="6858000"/>
          </a:xfrm>
          <a:solidFill>
            <a:schemeClr val="accent3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black">
            <a:xfrm>
              <a:off x="8593138" y="0"/>
              <a:ext cx="550862" cy="6858000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black">
            <a:xfrm>
              <a:off x="8291513" y="5853113"/>
              <a:ext cx="666750" cy="666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07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552FBB-3F7A-49B3-AD4D-9E7C8BAAD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9" name="Picture 28" descr="flatlogoV2_black-shad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6002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8291513" y="0"/>
            <a:ext cx="852487" cy="6858000"/>
            <a:chOff x="8291513" y="0"/>
            <a:chExt cx="852487" cy="6858000"/>
          </a:xfrm>
          <a:solidFill>
            <a:schemeClr val="accent4"/>
          </a:solidFill>
        </p:grpSpPr>
        <p:sp>
          <p:nvSpPr>
            <p:cNvPr id="9" name="Rectangle 12"/>
            <p:cNvSpPr>
              <a:spLocks noChangeArrowheads="1"/>
            </p:cNvSpPr>
            <p:nvPr/>
          </p:nvSpPr>
          <p:spPr bwMode="black">
            <a:xfrm>
              <a:off x="8593138" y="0"/>
              <a:ext cx="550862" cy="6858000"/>
            </a:xfrm>
            <a:prstGeom prst="rect">
              <a:avLst/>
            </a:prstGeom>
            <a:grp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black">
            <a:xfrm>
              <a:off x="8291513" y="5853113"/>
              <a:ext cx="666750" cy="666750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dirty="0">
                <a:latin typeface="Arial" charset="0"/>
                <a:cs typeface="+mn-cs"/>
              </a:endParaRPr>
            </a:p>
          </p:txBody>
        </p:sp>
      </p:grp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10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8150" y="1371600"/>
            <a:ext cx="780097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19863"/>
            <a:ext cx="4810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E78AA0-56E1-46EF-AEB7-BA5EC7C2D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3" name="Picture 28" descr="flatlogoV2_black-shado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21675" y="58801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kern="1200" cap="all" spc="-1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  <a:extLst/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2573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82296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371600"/>
            <a:ext cx="82296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2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0125" y="6535738"/>
            <a:ext cx="4810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59ED9A0-CCEB-41E7-8228-2FA1197B2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</p:sldLayoutIdLst>
  <p:transition spd="med">
    <p:wip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 Black" pitchFamily="34" charset="0"/>
        </a:defRPr>
      </a:lvl9pPr>
    </p:titleStyle>
    <p:bodyStyle>
      <a:lvl1pPr marL="236538" indent="-236538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Wingdings" pitchFamily="2" charset="2"/>
        <a:buChar char="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2573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1597025" indent="-22542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0" name="Rectangle 6"/>
          <p:cNvSpPr>
            <a:spLocks noChangeArrowheads="1"/>
          </p:cNvSpPr>
          <p:nvPr/>
        </p:nvSpPr>
        <p:spPr bwMode="black">
          <a:xfrm>
            <a:off x="8593138" y="0"/>
            <a:ext cx="550862" cy="6858000"/>
          </a:xfrm>
          <a:prstGeom prst="rect">
            <a:avLst/>
          </a:prstGeom>
          <a:solidFill>
            <a:schemeClr val="accent1"/>
          </a:solidFill>
          <a:ln w="381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164871" name="Oval 7"/>
          <p:cNvSpPr>
            <a:spLocks noChangeArrowheads="1"/>
          </p:cNvSpPr>
          <p:nvPr/>
        </p:nvSpPr>
        <p:spPr bwMode="black">
          <a:xfrm>
            <a:off x="8258175" y="5838825"/>
            <a:ext cx="714375" cy="714375"/>
          </a:xfrm>
          <a:prstGeom prst="ellipse">
            <a:avLst/>
          </a:prstGeom>
          <a:solidFill>
            <a:schemeClr val="accent1"/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436563" y="155575"/>
            <a:ext cx="77993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14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36563" y="1371600"/>
            <a:ext cx="7799387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83" name="Rectangle 19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620125" y="6537325"/>
            <a:ext cx="4810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41A21F-C6D8-49A3-80BB-D78B1B75D8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52" name="Picture 20" descr="flatlogoV2_black-shado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13738" y="588645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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1775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200">
          <a:solidFill>
            <a:schemeClr val="tx1"/>
          </a:solidFill>
          <a:latin typeface="+mn-lt"/>
        </a:defRPr>
      </a:lvl2pPr>
      <a:lvl3pPr marL="909638" indent="-2206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257300" indent="-233363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1600200" indent="-2286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emf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74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C:\Documents%20and%20Settings\Vishnu_murty\My%20Documents\PowerMgmtTool.vsd\Drawing\~Page-1\Sheet.193" TargetMode="External"/><Relationship Id="rId11" Type="http://schemas.openxmlformats.org/officeDocument/2006/relationships/oleObject" Target="file:///C:\Documents%20and%20Settings\Vishnu_murty\My%20Documents\PowerMgmtTool.vsd\Drawing\~Page-1\Sheet.191" TargetMode="External"/><Relationship Id="rId5" Type="http://schemas.openxmlformats.org/officeDocument/2006/relationships/image" Target="../media/image19.png"/><Relationship Id="rId10" Type="http://schemas.openxmlformats.org/officeDocument/2006/relationships/image" Target="../media/image16.emf"/><Relationship Id="rId4" Type="http://schemas.openxmlformats.org/officeDocument/2006/relationships/image" Target="../media/image18.png"/><Relationship Id="rId9" Type="http://schemas.openxmlformats.org/officeDocument/2006/relationships/oleObject" Target="file:///C:\Documents%20and%20Settings\Vishnu_murty\My%20Documents\PowerMgmtTool.vsd\Drawing\~Page-1\Sheet.192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3"/>
          <p:cNvSpPr>
            <a:spLocks noGrp="1"/>
          </p:cNvSpPr>
          <p:nvPr>
            <p:ph type="ctrTitle"/>
          </p:nvPr>
        </p:nvSpPr>
        <p:spPr>
          <a:xfrm>
            <a:off x="438150" y="2679490"/>
            <a:ext cx="6965950" cy="1006685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Web Based </a:t>
            </a:r>
            <a:r>
              <a:rPr lang="en-US" sz="2800" dirty="0"/>
              <a:t>Power Management </a:t>
            </a:r>
            <a:r>
              <a:rPr lang="en-US" sz="2800" dirty="0" smtClean="0"/>
              <a:t>Tool</a:t>
            </a:r>
            <a:endParaRPr lang="en-US" altLang="zh-TW" sz="2800" dirty="0" smtClean="0">
              <a:ea typeface="新細明體" charset="-12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0924" y="4078014"/>
            <a:ext cx="4498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Vishnu Murty</a:t>
            </a:r>
          </a:p>
          <a:p>
            <a:r>
              <a:rPr lang="en-US" sz="1600" dirty="0" smtClean="0">
                <a:latin typeface="+mn-lt"/>
              </a:rPr>
              <a:t>Subhan M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1834348"/>
          </a:xfrm>
        </p:spPr>
        <p:txBody>
          <a:bodyPr/>
          <a:lstStyle/>
          <a:p>
            <a:r>
              <a:rPr lang="en-US" dirty="0"/>
              <a:t>Discovering </a:t>
            </a:r>
            <a:r>
              <a:rPr lang="en-US" dirty="0" smtClean="0"/>
              <a:t>Servers Dynamically </a:t>
            </a:r>
          </a:p>
          <a:p>
            <a:r>
              <a:rPr lang="en-US" dirty="0" smtClean="0"/>
              <a:t>User based Administration</a:t>
            </a:r>
          </a:p>
          <a:p>
            <a:r>
              <a:rPr lang="en-US" dirty="0" smtClean="0"/>
              <a:t>Detailed information about Servers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735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759182"/>
          </a:xfrm>
        </p:spPr>
        <p:txBody>
          <a:bodyPr/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2344231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Block Diagram</a:t>
            </a:r>
          </a:p>
          <a:p>
            <a:r>
              <a:rPr lang="en-US" dirty="0" smtClean="0"/>
              <a:t>How it Works</a:t>
            </a:r>
            <a:endParaRPr lang="en-US" dirty="0"/>
          </a:p>
          <a:p>
            <a: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6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200" dirty="0" smtClean="0">
                <a:solidFill>
                  <a:schemeClr val="bg2"/>
                </a:solidFill>
                <a:effectLst/>
                <a:latin typeface="Museo Sans For Dell" pitchFamily="2" charset="0"/>
                <a:ea typeface="Museo Sans For Dell" pitchFamily="2" charset="0"/>
                <a:cs typeface="+mn-cs"/>
              </a:rPr>
              <a:t>Development Overview</a:t>
            </a:r>
            <a:endParaRPr lang="en-US" sz="2200" dirty="0" smtClean="0">
              <a:effectLst/>
            </a:endParaRPr>
          </a:p>
          <a:p>
            <a:r>
              <a:rPr lang="en-US" sz="2200" b="0" baseline="0" dirty="0" smtClean="0">
                <a:solidFill>
                  <a:schemeClr val="bg2"/>
                </a:solidFill>
                <a:effectLst/>
                <a:latin typeface="Museo Sans For Dell" pitchFamily="2" charset="0"/>
                <a:ea typeface="Museo Sans For Dell" pitchFamily="2" charset="0"/>
                <a:cs typeface="+mn-cs"/>
              </a:rPr>
              <a:t>Tool operations</a:t>
            </a:r>
            <a:endParaRPr lang="en-US" dirty="0" smtClean="0"/>
          </a:p>
          <a:p>
            <a:r>
              <a:rPr lang="en-US" dirty="0" smtClean="0"/>
              <a:t>Demo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Next</a:t>
            </a:r>
            <a:endParaRPr lang="en-US" dirty="0" smtClean="0"/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011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3046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47675" y="1310640"/>
            <a:ext cx="8229600" cy="443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600"/>
              </a:spcBef>
              <a:spcAft>
                <a:spcPct val="0"/>
              </a:spcAft>
              <a:buClr>
                <a:schemeClr val="bg1"/>
              </a:buClr>
              <a:buFont typeface="Arial" pitchFamily="34" charset="0"/>
              <a:buChar char="•"/>
              <a:defRPr sz="22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  <a:cs typeface="+mn-cs"/>
              </a:defRPr>
            </a:lvl1pPr>
            <a:lvl2pPr marL="574675" indent="-2238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2pPr>
            <a:lvl3pPr marL="909638" indent="-220663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bg1"/>
              </a:buClr>
              <a:buFont typeface="Museo Sans For Dell" pitchFamily="2" charset="0"/>
              <a:buChar char="›"/>
              <a:defRPr sz="16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3pPr>
            <a:lvl4pPr marL="1246188" indent="-222250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bg1"/>
              </a:buClr>
              <a:buFont typeface="Museo For Dell 300" pitchFamily="50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4pPr>
            <a:lvl5pPr marL="1608138" indent="-236538" algn="l" rtl="0" eaLnBrk="1" fontAlgn="base" hangingPunct="1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bg1"/>
              </a:buClr>
              <a:buFont typeface="Museo For Dell 300" pitchFamily="50" charset="0"/>
              <a:buChar char="–"/>
              <a:defRPr sz="180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5pPr>
            <a:lvl6pPr marL="20653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6pPr>
            <a:lvl7pPr marL="25225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7pPr>
            <a:lvl8pPr marL="29797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8pPr>
            <a:lvl9pPr marL="34369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9pPr>
          </a:lstStyle>
          <a:p>
            <a:r>
              <a:rPr lang="en-US" dirty="0" smtClean="0"/>
              <a:t>About Power Management Tool</a:t>
            </a:r>
          </a:p>
          <a:p>
            <a:pPr lvl="1"/>
            <a:r>
              <a:rPr lang="en-US" dirty="0" smtClean="0"/>
              <a:t>Monitoring Servers</a:t>
            </a:r>
          </a:p>
          <a:p>
            <a:pPr lvl="1"/>
            <a:r>
              <a:rPr lang="en-US" dirty="0" smtClean="0"/>
              <a:t>Manage Servers</a:t>
            </a:r>
          </a:p>
          <a:p>
            <a:pPr lvl="2"/>
            <a:r>
              <a:rPr lang="en-US" dirty="0" smtClean="0"/>
              <a:t>Power operations</a:t>
            </a:r>
          </a:p>
          <a:p>
            <a:pPr lvl="2"/>
            <a:r>
              <a:rPr lang="en-US" dirty="0" smtClean="0"/>
              <a:t>Scheduling operations</a:t>
            </a:r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do we need </a:t>
            </a:r>
            <a:r>
              <a:rPr lang="en-US" dirty="0" smtClean="0"/>
              <a:t>this Tool</a:t>
            </a:r>
          </a:p>
          <a:p>
            <a:pPr lvl="1"/>
            <a:r>
              <a:rPr lang="en-US" dirty="0" smtClean="0"/>
              <a:t>Remote Management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Lab Inventory</a:t>
            </a:r>
          </a:p>
          <a:p>
            <a:r>
              <a:rPr lang="en-US" dirty="0" smtClean="0"/>
              <a:t>Where can we use </a:t>
            </a:r>
          </a:p>
          <a:p>
            <a:pPr lvl="1"/>
            <a:r>
              <a:rPr lang="en-US" dirty="0" smtClean="0"/>
              <a:t>Datacenters</a:t>
            </a:r>
          </a:p>
          <a:p>
            <a:pPr lvl="1"/>
            <a:r>
              <a:rPr lang="en-US" dirty="0" err="1" smtClean="0"/>
              <a:t>Testlabs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30" y="1376486"/>
            <a:ext cx="77438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loud Callout 13"/>
          <p:cNvSpPr/>
          <p:nvPr/>
        </p:nvSpPr>
        <p:spPr>
          <a:xfrm>
            <a:off x="3432073" y="2184661"/>
            <a:ext cx="2537363" cy="2383008"/>
          </a:xfrm>
          <a:prstGeom prst="cloudCallout">
            <a:avLst>
              <a:gd name="adj1" fmla="val -5562"/>
              <a:gd name="adj2" fmla="val -7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540" y="4879210"/>
            <a:ext cx="611835" cy="85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Curved Connector 27"/>
          <p:cNvCxnSpPr>
            <a:stCxn id="2059" idx="3"/>
            <a:endCxn id="2061" idx="2"/>
          </p:cNvCxnSpPr>
          <p:nvPr/>
        </p:nvCxnSpPr>
        <p:spPr>
          <a:xfrm flipV="1">
            <a:off x="2966546" y="2077687"/>
            <a:ext cx="3157271" cy="1405354"/>
          </a:xfrm>
          <a:prstGeom prst="curvedConnector2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053" idx="1"/>
            <a:endCxn id="2061" idx="1"/>
          </p:cNvCxnSpPr>
          <p:nvPr/>
        </p:nvCxnSpPr>
        <p:spPr>
          <a:xfrm rot="10800000" flipH="1">
            <a:off x="4978539" y="1658587"/>
            <a:ext cx="840477" cy="3648908"/>
          </a:xfrm>
          <a:prstGeom prst="curvedConnector3">
            <a:avLst>
              <a:gd name="adj1" fmla="val -27199"/>
            </a:avLst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571" y="3030603"/>
            <a:ext cx="9429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60" name="Object 20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417088"/>
              </p:ext>
            </p:extLst>
          </p:nvPr>
        </p:nvGraphicFramePr>
        <p:xfrm>
          <a:off x="1767189" y="3976203"/>
          <a:ext cx="1455737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Visio" r:id="rId6" imgW="1456182" imgH="417052" progId="Visio.Drawing.11">
                  <p:link updateAutomatic="1"/>
                </p:oleObj>
              </mc:Choice>
              <mc:Fallback>
                <p:oleObj name="Visio" r:id="rId6" imgW="1456182" imgH="417052" progId="Visio.Drawing.11">
                  <p:link updateAutomatic="1"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7189" y="3976203"/>
                        <a:ext cx="1455737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017" y="1239487"/>
            <a:ext cx="60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62" name="Object 20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547808"/>
              </p:ext>
            </p:extLst>
          </p:nvPr>
        </p:nvGraphicFramePr>
        <p:xfrm>
          <a:off x="5717065" y="821974"/>
          <a:ext cx="9874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Visio" r:id="rId9" imgW="987123" imgH="417052" progId="Visio.Drawing.11">
                  <p:link updateAutomatic="1"/>
                </p:oleObj>
              </mc:Choice>
              <mc:Fallback>
                <p:oleObj name="Visio" r:id="rId9" imgW="987123" imgH="417052" progId="Visio.Drawing.11">
                  <p:link updateAutomatic="1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7065" y="821974"/>
                        <a:ext cx="987425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20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18092"/>
              </p:ext>
            </p:extLst>
          </p:nvPr>
        </p:nvGraphicFramePr>
        <p:xfrm>
          <a:off x="4834766" y="5735779"/>
          <a:ext cx="9842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Visio" r:id="rId11" imgW="984623" imgH="234529" progId="Visio.Drawing.11">
                  <p:link updateAutomatic="1"/>
                </p:oleObj>
              </mc:Choice>
              <mc:Fallback>
                <p:oleObj name="Visio" r:id="rId11" imgW="984623" imgH="234529" progId="Visio.Drawing.11">
                  <p:link updateAutomatic="1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4766" y="5735779"/>
                        <a:ext cx="984250" cy="234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7134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956385" y="1048431"/>
            <a:ext cx="2731324" cy="347947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800" dirty="0" smtClean="0"/>
              <a:t>Management Server</a:t>
            </a:r>
            <a:endParaRPr lang="en-US" sz="1800" dirty="0"/>
          </a:p>
        </p:txBody>
      </p:sp>
      <p:sp>
        <p:nvSpPr>
          <p:cNvPr id="39" name="Rounded Rectangle 38"/>
          <p:cNvSpPr/>
          <p:nvPr/>
        </p:nvSpPr>
        <p:spPr>
          <a:xfrm>
            <a:off x="5413179" y="1048432"/>
            <a:ext cx="2731324" cy="347947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800" dirty="0" smtClean="0"/>
              <a:t>Server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03709" y="1787206"/>
            <a:ext cx="2223980" cy="2456233"/>
            <a:chOff x="1203709" y="1787206"/>
            <a:chExt cx="2223980" cy="2456233"/>
          </a:xfrm>
        </p:grpSpPr>
        <p:sp>
          <p:nvSpPr>
            <p:cNvPr id="7" name="Rounded Rectangle 6"/>
            <p:cNvSpPr/>
            <p:nvPr/>
          </p:nvSpPr>
          <p:spPr>
            <a:xfrm>
              <a:off x="1203710" y="2301312"/>
              <a:ext cx="2223977" cy="399811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Django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03711" y="2815418"/>
              <a:ext cx="2223978" cy="399811"/>
              <a:chOff x="1203711" y="3119247"/>
              <a:chExt cx="2223978" cy="399811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1203711" y="3119247"/>
                <a:ext cx="1020611" cy="399811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MySQL</a:t>
                </a:r>
                <a:endParaRPr lang="en-US" sz="18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2235208" y="3119247"/>
                <a:ext cx="1192481" cy="399811"/>
              </a:xfrm>
              <a:prstGeom prst="round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 smtClean="0"/>
                  <a:t>IPMI tool</a:t>
                </a:r>
                <a:endParaRPr lang="en-US" sz="1800" dirty="0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1203711" y="3329524"/>
              <a:ext cx="2223978" cy="399811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Operating System</a:t>
              </a:r>
              <a:endParaRPr lang="en-US" sz="1800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203709" y="3843628"/>
              <a:ext cx="2223978" cy="399811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Network Interface</a:t>
              </a:r>
              <a:endParaRPr lang="en-US" sz="1800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203709" y="1787206"/>
              <a:ext cx="2223978" cy="399811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Web Interface</a:t>
              </a:r>
              <a:endParaRPr lang="en-US" sz="1800" dirty="0"/>
            </a:p>
          </p:txBody>
        </p:sp>
      </p:grpSp>
      <p:sp>
        <p:nvSpPr>
          <p:cNvPr id="11" name="Cloud Callout 10"/>
          <p:cNvSpPr/>
          <p:nvPr/>
        </p:nvSpPr>
        <p:spPr>
          <a:xfrm>
            <a:off x="3146393" y="4527903"/>
            <a:ext cx="2814452" cy="1585388"/>
          </a:xfrm>
          <a:prstGeom prst="cloudCallout">
            <a:avLst>
              <a:gd name="adj1" fmla="val -5562"/>
              <a:gd name="adj2" fmla="val -7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5666854" y="2815419"/>
            <a:ext cx="2223978" cy="91391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Baseboard Management Controller</a:t>
            </a:r>
            <a:endParaRPr lang="en-US" sz="1800" dirty="0"/>
          </a:p>
        </p:txBody>
      </p:sp>
      <p:sp>
        <p:nvSpPr>
          <p:cNvPr id="38" name="Rounded Rectangle 37"/>
          <p:cNvSpPr/>
          <p:nvPr/>
        </p:nvSpPr>
        <p:spPr>
          <a:xfrm>
            <a:off x="5666852" y="3843628"/>
            <a:ext cx="2223978" cy="39981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Network Interface</a:t>
            </a:r>
            <a:endParaRPr lang="en-US" sz="1800" dirty="0"/>
          </a:p>
        </p:txBody>
      </p:sp>
      <p:cxnSp>
        <p:nvCxnSpPr>
          <p:cNvPr id="2048" name="Elbow Connector 2047"/>
          <p:cNvCxnSpPr>
            <a:stCxn id="11" idx="2"/>
            <a:endCxn id="39" idx="2"/>
          </p:cNvCxnSpPr>
          <p:nvPr/>
        </p:nvCxnSpPr>
        <p:spPr>
          <a:xfrm flipV="1">
            <a:off x="5958500" y="4527903"/>
            <a:ext cx="820341" cy="792694"/>
          </a:xfrm>
          <a:prstGeom prst="bentConnector2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1" idx="0"/>
            <a:endCxn id="44" idx="2"/>
          </p:cNvCxnSpPr>
          <p:nvPr/>
        </p:nvCxnSpPr>
        <p:spPr>
          <a:xfrm rot="10800000">
            <a:off x="2322047" y="4527903"/>
            <a:ext cx="833076" cy="792695"/>
          </a:xfrm>
          <a:prstGeom prst="bentConnector2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984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2925929"/>
          </a:xfrm>
        </p:spPr>
        <p:txBody>
          <a:bodyPr/>
          <a:lstStyle/>
          <a:p>
            <a:r>
              <a:rPr lang="en-US" dirty="0" smtClean="0"/>
              <a:t>Prerequisites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Mysql-server</a:t>
            </a:r>
            <a:endParaRPr lang="en-US" dirty="0"/>
          </a:p>
          <a:p>
            <a:pPr lvl="1"/>
            <a:r>
              <a:rPr lang="en-US" dirty="0" smtClean="0"/>
              <a:t>Python-Mysql</a:t>
            </a:r>
            <a:endParaRPr lang="en-US" dirty="0"/>
          </a:p>
          <a:p>
            <a:pPr lvl="1"/>
            <a:r>
              <a:rPr lang="en-US" dirty="0" err="1" smtClean="0"/>
              <a:t>Cherrypy</a:t>
            </a:r>
            <a:endParaRPr lang="en-US" dirty="0" smtClean="0"/>
          </a:p>
          <a:p>
            <a:pPr lvl="1"/>
            <a:r>
              <a:rPr lang="en-US" dirty="0" smtClean="0"/>
              <a:t>Django</a:t>
            </a:r>
          </a:p>
          <a:p>
            <a:pPr lvl="1"/>
            <a:r>
              <a:rPr lang="en-US" dirty="0" err="1" smtClean="0"/>
              <a:t>Ipmitool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3909788"/>
          </a:xfrm>
        </p:spPr>
        <p:txBody>
          <a:bodyPr/>
          <a:lstStyle/>
          <a:p>
            <a:r>
              <a:rPr lang="en-US" dirty="0" smtClean="0"/>
              <a:t>Adding </a:t>
            </a:r>
            <a:r>
              <a:rPr lang="en-US" dirty="0"/>
              <a:t>server in power management </a:t>
            </a:r>
            <a:r>
              <a:rPr lang="en-US" dirty="0" smtClean="0"/>
              <a:t>tool</a:t>
            </a:r>
            <a:endParaRPr lang="en-US" dirty="0" smtClean="0"/>
          </a:p>
          <a:p>
            <a:r>
              <a:rPr lang="en-US" dirty="0" smtClean="0"/>
              <a:t>Modifying </a:t>
            </a:r>
            <a:r>
              <a:rPr lang="en-US" dirty="0"/>
              <a:t>server </a:t>
            </a:r>
            <a:r>
              <a:rPr lang="en-US" dirty="0" smtClean="0"/>
              <a:t>details</a:t>
            </a:r>
          </a:p>
          <a:p>
            <a:r>
              <a:rPr lang="en-US" dirty="0" smtClean="0"/>
              <a:t>Deleting </a:t>
            </a:r>
            <a:r>
              <a:rPr lang="en-US" dirty="0"/>
              <a:t>s</a:t>
            </a:r>
            <a:r>
              <a:rPr lang="en-US" dirty="0" smtClean="0"/>
              <a:t>erver details</a:t>
            </a:r>
          </a:p>
          <a:p>
            <a:r>
              <a:rPr lang="en-US" dirty="0" smtClean="0"/>
              <a:t>Scheduling power operation on servers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Using IPMI</a:t>
            </a:r>
          </a:p>
          <a:p>
            <a:pPr lvl="1"/>
            <a:r>
              <a:rPr lang="en-US" dirty="0" smtClean="0"/>
              <a:t>Checking </a:t>
            </a:r>
            <a:r>
              <a:rPr lang="en-US" dirty="0"/>
              <a:t>the power status of server</a:t>
            </a:r>
          </a:p>
          <a:p>
            <a:pPr lvl="1"/>
            <a:r>
              <a:rPr lang="en-US" dirty="0"/>
              <a:t>Shutting down server</a:t>
            </a:r>
          </a:p>
          <a:p>
            <a:pPr lvl="1"/>
            <a:r>
              <a:rPr lang="en-US" dirty="0"/>
              <a:t>Starting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310640"/>
            <a:ext cx="8229600" cy="304699"/>
          </a:xfrm>
        </p:spPr>
        <p:txBody>
          <a:bodyPr/>
          <a:lstStyle/>
          <a:p>
            <a:r>
              <a:rPr lang="en-US" dirty="0" smtClean="0"/>
              <a:t>Video or Live 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DELL CONFIDENTIAL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1530699-C1B0-4196-94D5-9BCFA633B8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2_Dell-Dark_by_jayse">
  <a:themeElements>
    <a:clrScheme name="2_Dell-Dark_by_jayse 1">
      <a:dk1>
        <a:srgbClr val="000000"/>
      </a:dk1>
      <a:lt1>
        <a:srgbClr val="FFFFFF"/>
      </a:lt1>
      <a:dk2>
        <a:srgbClr val="006EC7"/>
      </a:dk2>
      <a:lt2>
        <a:srgbClr val="B6B8BA"/>
      </a:lt2>
      <a:accent1>
        <a:srgbClr val="006EC7"/>
      </a:accent1>
      <a:accent2>
        <a:srgbClr val="61913D"/>
      </a:accent2>
      <a:accent3>
        <a:srgbClr val="FFFFFF"/>
      </a:accent3>
      <a:accent4>
        <a:srgbClr val="000000"/>
      </a:accent4>
      <a:accent5>
        <a:srgbClr val="AABAE0"/>
      </a:accent5>
      <a:accent6>
        <a:srgbClr val="578336"/>
      </a:accent6>
      <a:hlink>
        <a:srgbClr val="E0AD12"/>
      </a:hlink>
      <a:folHlink>
        <a:srgbClr val="D42E12"/>
      </a:folHlink>
    </a:clrScheme>
    <a:fontScheme name="2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ll-Dark_by_jayse 1">
        <a:dk1>
          <a:srgbClr val="000000"/>
        </a:dk1>
        <a:lt1>
          <a:srgbClr val="FFFFFF"/>
        </a:lt1>
        <a:dk2>
          <a:srgbClr val="006EC7"/>
        </a:dk2>
        <a:lt2>
          <a:srgbClr val="B6B8BA"/>
        </a:lt2>
        <a:accent1>
          <a:srgbClr val="006EC7"/>
        </a:accent1>
        <a:accent2>
          <a:srgbClr val="61913D"/>
        </a:accent2>
        <a:accent3>
          <a:srgbClr val="FFFFFF"/>
        </a:accent3>
        <a:accent4>
          <a:srgbClr val="000000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Dell-PPT2007Template-V2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2_Dell-PPT2007Template-V2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Dell-Dark_by_jayse">
  <a:themeElements>
    <a:clrScheme name="2_Dell-Dark_by_jayse 1">
      <a:dk1>
        <a:srgbClr val="000000"/>
      </a:dk1>
      <a:lt1>
        <a:srgbClr val="FFFFFF"/>
      </a:lt1>
      <a:dk2>
        <a:srgbClr val="006EC7"/>
      </a:dk2>
      <a:lt2>
        <a:srgbClr val="B6B8BA"/>
      </a:lt2>
      <a:accent1>
        <a:srgbClr val="006EC7"/>
      </a:accent1>
      <a:accent2>
        <a:srgbClr val="61913D"/>
      </a:accent2>
      <a:accent3>
        <a:srgbClr val="FFFFFF"/>
      </a:accent3>
      <a:accent4>
        <a:srgbClr val="000000"/>
      </a:accent4>
      <a:accent5>
        <a:srgbClr val="AABAE0"/>
      </a:accent5>
      <a:accent6>
        <a:srgbClr val="578336"/>
      </a:accent6>
      <a:hlink>
        <a:srgbClr val="E0AD12"/>
      </a:hlink>
      <a:folHlink>
        <a:srgbClr val="D42E12"/>
      </a:folHlink>
    </a:clrScheme>
    <a:fontScheme name="2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ll-Dark_by_jayse 1">
        <a:dk1>
          <a:srgbClr val="000000"/>
        </a:dk1>
        <a:lt1>
          <a:srgbClr val="FFFFFF"/>
        </a:lt1>
        <a:dk2>
          <a:srgbClr val="006EC7"/>
        </a:dk2>
        <a:lt2>
          <a:srgbClr val="B6B8BA"/>
        </a:lt2>
        <a:accent1>
          <a:srgbClr val="006EC7"/>
        </a:accent1>
        <a:accent2>
          <a:srgbClr val="61913D"/>
        </a:accent2>
        <a:accent3>
          <a:srgbClr val="FFFFFF"/>
        </a:accent3>
        <a:accent4>
          <a:srgbClr val="000000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x3_Dell_PPTX_Template_BW1">
  <a:themeElements>
    <a:clrScheme name="Dell new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B7295A"/>
      </a:accent1>
      <a:accent2>
        <a:srgbClr val="F2AF00"/>
      </a:accent2>
      <a:accent3>
        <a:srgbClr val="7AB800"/>
      </a:accent3>
      <a:accent4>
        <a:srgbClr val="AAAAAA"/>
      </a:accent4>
      <a:accent5>
        <a:srgbClr val="6E2585"/>
      </a:accent5>
      <a:accent6>
        <a:srgbClr val="3084B6"/>
      </a:accent6>
      <a:hlink>
        <a:srgbClr val="DC5034"/>
      </a:hlink>
      <a:folHlink>
        <a:srgbClr val="009BBB"/>
      </a:folHlink>
    </a:clrScheme>
    <a:fontScheme name="Dell TTF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B7295A"/>
        </a:accent1>
        <a:accent2>
          <a:srgbClr val="F2AF00"/>
        </a:accent2>
        <a:accent3>
          <a:srgbClr val="7AB800"/>
        </a:accent3>
        <a:accent4>
          <a:srgbClr val="AAAAAA"/>
        </a:accent4>
        <a:accent5>
          <a:srgbClr val="6E2585"/>
        </a:accent5>
        <a:accent6>
          <a:srgbClr val="3084B6"/>
        </a:accent6>
        <a:hlink>
          <a:srgbClr val="DC5034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ll-Dark_by_jayse">
  <a:themeElements>
    <a:clrScheme name="3_Dell-Dark_by_jayse 1">
      <a:dk1>
        <a:srgbClr val="000000"/>
      </a:dk1>
      <a:lt1>
        <a:srgbClr val="FFFFFF"/>
      </a:lt1>
      <a:dk2>
        <a:srgbClr val="006EC7"/>
      </a:dk2>
      <a:lt2>
        <a:srgbClr val="B6B8BA"/>
      </a:lt2>
      <a:accent1>
        <a:srgbClr val="006EC7"/>
      </a:accent1>
      <a:accent2>
        <a:srgbClr val="61913D"/>
      </a:accent2>
      <a:accent3>
        <a:srgbClr val="FFFFFF"/>
      </a:accent3>
      <a:accent4>
        <a:srgbClr val="000000"/>
      </a:accent4>
      <a:accent5>
        <a:srgbClr val="AABAE0"/>
      </a:accent5>
      <a:accent6>
        <a:srgbClr val="578336"/>
      </a:accent6>
      <a:hlink>
        <a:srgbClr val="E0AD12"/>
      </a:hlink>
      <a:folHlink>
        <a:srgbClr val="D42E12"/>
      </a:folHlink>
    </a:clrScheme>
    <a:fontScheme name="3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ll-Dark_by_jayse 1">
        <a:dk1>
          <a:srgbClr val="000000"/>
        </a:dk1>
        <a:lt1>
          <a:srgbClr val="FFFFFF"/>
        </a:lt1>
        <a:dk2>
          <a:srgbClr val="006EC7"/>
        </a:dk2>
        <a:lt2>
          <a:srgbClr val="B6B8BA"/>
        </a:lt2>
        <a:accent1>
          <a:srgbClr val="006EC7"/>
        </a:accent1>
        <a:accent2>
          <a:srgbClr val="61913D"/>
        </a:accent2>
        <a:accent3>
          <a:srgbClr val="FFFFFF"/>
        </a:accent3>
        <a:accent4>
          <a:srgbClr val="000000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3333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ll-PPT2007Template-V2">
  <a:themeElements>
    <a:clrScheme name="Custom 2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FFFFFF"/>
      </a:hlink>
      <a:folHlink>
        <a:srgbClr val="FFFFFF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ll_Green_Sidebar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ll_Yellow_Sidebar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Dell_Red_Sidebar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DELL THEME FO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Dell_Blue_Background">
  <a:themeElements>
    <a:clrScheme name="Dell Dark">
      <a:dk1>
        <a:srgbClr val="0066CC"/>
      </a:dk1>
      <a:lt1>
        <a:srgbClr val="FFFFFF"/>
      </a:lt1>
      <a:dk2>
        <a:srgbClr val="000000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3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3_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Dell_White_Background">
  <a:themeElements>
    <a:clrScheme name="Dell White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0066CC"/>
      </a:accent1>
      <a:accent2>
        <a:srgbClr val="6A963B"/>
      </a:accent2>
      <a:accent3>
        <a:srgbClr val="EAAB00"/>
      </a:accent3>
      <a:accent4>
        <a:srgbClr val="D52B1E"/>
      </a:accent4>
      <a:accent5>
        <a:srgbClr val="6AADE4"/>
      </a:accent5>
      <a:accent6>
        <a:srgbClr val="FF6E00"/>
      </a:accent6>
      <a:hlink>
        <a:srgbClr val="0066CC"/>
      </a:hlink>
      <a:folHlink>
        <a:srgbClr val="747678"/>
      </a:folHlink>
    </a:clrScheme>
    <a:fontScheme name="2_Dell-Dark_by_jays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2_Dell-Dark_by_jayse 1">
        <a:dk1>
          <a:srgbClr val="B6B8BA"/>
        </a:dk1>
        <a:lt1>
          <a:srgbClr val="FFFFFF"/>
        </a:lt1>
        <a:dk2>
          <a:srgbClr val="000000"/>
        </a:dk2>
        <a:lt2>
          <a:srgbClr val="FFFFFF"/>
        </a:lt2>
        <a:accent1>
          <a:srgbClr val="006EC7"/>
        </a:accent1>
        <a:accent2>
          <a:srgbClr val="61913D"/>
        </a:accent2>
        <a:accent3>
          <a:srgbClr val="AAAAAA"/>
        </a:accent3>
        <a:accent4>
          <a:srgbClr val="DADADA"/>
        </a:accent4>
        <a:accent5>
          <a:srgbClr val="AABAE0"/>
        </a:accent5>
        <a:accent6>
          <a:srgbClr val="578336"/>
        </a:accent6>
        <a:hlink>
          <a:srgbClr val="E0AD12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96778</TotalTime>
  <Words>178</Words>
  <Application>Microsoft Office PowerPoint</Application>
  <PresentationFormat>On-screen Show (4:3)</PresentationFormat>
  <Paragraphs>97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2_Dell-Dark_by_jayse</vt:lpstr>
      <vt:lpstr>3_Dell-Dark_by_jayse</vt:lpstr>
      <vt:lpstr>1_Custom Design</vt:lpstr>
      <vt:lpstr>Dell-PPT2007Template-V2</vt:lpstr>
      <vt:lpstr>Dell_Green_Sidebar</vt:lpstr>
      <vt:lpstr>Dell_Yellow_Sidebar</vt:lpstr>
      <vt:lpstr>Dell_Red_Sidebar</vt:lpstr>
      <vt:lpstr>Dell_Blue_Background</vt:lpstr>
      <vt:lpstr>Dell_White_Background</vt:lpstr>
      <vt:lpstr>1_Dell-PPT2007Template-V2</vt:lpstr>
      <vt:lpstr>2_Dell-PPT2007Template-V2</vt:lpstr>
      <vt:lpstr>4_Dell-Dark_by_jayse</vt:lpstr>
      <vt:lpstr>4x3_Dell_PPTX_Template_BW1</vt:lpstr>
      <vt:lpstr>C:\Documents and Settings\Vishnu_murty\My Documents\PowerMgmtTool.vsd\Drawing\~Page-1\Sheet.193</vt:lpstr>
      <vt:lpstr>C:\Documents and Settings\Vishnu_murty\My Documents\PowerMgmtTool.vsd\Drawing\~Page-1\Sheet.192</vt:lpstr>
      <vt:lpstr>C:\Documents and Settings\Vishnu_murty\My Documents\PowerMgmtTool.vsd\Drawing\~Page-1\Sheet.191</vt:lpstr>
      <vt:lpstr>  Web Based Power Management Tool</vt:lpstr>
      <vt:lpstr>Contents</vt:lpstr>
      <vt:lpstr>Introduction</vt:lpstr>
      <vt:lpstr>Block Diagram</vt:lpstr>
      <vt:lpstr>How It Works</vt:lpstr>
      <vt:lpstr>How It Works</vt:lpstr>
      <vt:lpstr>Development Overview</vt:lpstr>
      <vt:lpstr>Tool operations</vt:lpstr>
      <vt:lpstr>Demo</vt:lpstr>
      <vt:lpstr>What Next</vt:lpstr>
      <vt:lpstr>Questions</vt:lpstr>
    </vt:vector>
  </TitlesOfParts>
  <Company>Clarity Creative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Standards</dc:title>
  <dc:subject>Coding Standards</dc:subject>
  <dc:creator>Sridhar K</dc:creator>
  <cp:lastModifiedBy>Vishnu_murty</cp:lastModifiedBy>
  <cp:revision>3947</cp:revision>
  <cp:lastPrinted>2000-07-17T22:36:56Z</cp:lastPrinted>
  <dcterms:created xsi:type="dcterms:W3CDTF">1997-05-08T01:17:06Z</dcterms:created>
  <dcterms:modified xsi:type="dcterms:W3CDTF">2010-09-24T13:12:59Z</dcterms:modified>
</cp:coreProperties>
</file>