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theme/theme14.xml" ContentType="application/vnd.openxmlformats-officedocument.them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theme/theme12.xml" ContentType="application/vnd.openxmlformats-officedocument.theme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10.xml" ContentType="application/vnd.openxmlformats-officedocument.theme+xml"/>
  <Override PartName="/ppt/slideLayouts/slideLayout6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6" r:id="rId1"/>
    <p:sldMasterId id="2147483678" r:id="rId2"/>
    <p:sldMasterId id="2147483680" r:id="rId3"/>
    <p:sldMasterId id="2147483716" r:id="rId4"/>
    <p:sldMasterId id="2147483724" r:id="rId5"/>
    <p:sldMasterId id="2147483728" r:id="rId6"/>
    <p:sldMasterId id="2147483732" r:id="rId7"/>
    <p:sldMasterId id="2147483736" r:id="rId8"/>
    <p:sldMasterId id="2147483742" r:id="rId9"/>
    <p:sldMasterId id="2147483749" r:id="rId10"/>
    <p:sldMasterId id="2147483756" r:id="rId11"/>
    <p:sldMasterId id="2147483763" r:id="rId12"/>
  </p:sldMasterIdLst>
  <p:notesMasterIdLst>
    <p:notesMasterId r:id="rId15"/>
  </p:notesMasterIdLst>
  <p:handoutMasterIdLst>
    <p:handoutMasterId r:id="rId16"/>
  </p:handoutMasterIdLst>
  <p:sldIdLst>
    <p:sldId id="2163" r:id="rId13"/>
    <p:sldId id="2172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0000FF"/>
    <a:srgbClr val="FF9933"/>
    <a:srgbClr val="0066CC"/>
    <a:srgbClr val="33CCFF"/>
    <a:srgbClr val="DDDDDD"/>
    <a:srgbClr val="808080"/>
    <a:srgbClr val="FFCC99"/>
    <a:srgbClr val="99FF99"/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04" autoAdjust="0"/>
    <p:restoredTop sz="89714" autoAdjust="0"/>
  </p:normalViewPr>
  <p:slideViewPr>
    <p:cSldViewPr snapToGrid="0">
      <p:cViewPr varScale="1">
        <p:scale>
          <a:sx n="114" d="100"/>
          <a:sy n="114" d="100"/>
        </p:scale>
        <p:origin x="-882" y="-90"/>
      </p:cViewPr>
      <p:guideLst>
        <p:guide orient="horz" pos="2160"/>
        <p:guide pos="2760"/>
      </p:guideLst>
    </p:cSldViewPr>
  </p:slideViewPr>
  <p:outlineViewPr>
    <p:cViewPr>
      <p:scale>
        <a:sx n="66" d="100"/>
        <a:sy n="66" d="100"/>
      </p:scale>
      <p:origin x="0" y="45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-3084" y="-96"/>
      </p:cViewPr>
      <p:guideLst>
        <p:guide orient="horz" pos="2927"/>
        <p:guide pos="215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53" tIns="45328" rIns="90653" bIns="45328" numCol="1" anchor="t" anchorCtr="0" compatLnSpc="1">
            <a:prstTxWarp prst="textNoShape">
              <a:avLst/>
            </a:prstTxWarp>
          </a:bodyPr>
          <a:lstStyle>
            <a:lvl1pPr algn="l" defTabSz="906463" eaLnBrk="0" hangingPunct="0">
              <a:lnSpc>
                <a:spcPct val="100000"/>
              </a:lnSpc>
              <a:defRPr kumimoji="0" sz="1200" b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4775" y="0"/>
            <a:ext cx="29352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53" tIns="45328" rIns="90653" bIns="45328" numCol="1" anchor="t" anchorCtr="0" compatLnSpc="1">
            <a:prstTxWarp prst="textNoShape">
              <a:avLst/>
            </a:prstTxWarp>
          </a:bodyPr>
          <a:lstStyle>
            <a:lvl1pPr algn="r" defTabSz="906463" eaLnBrk="0" hangingPunct="0">
              <a:lnSpc>
                <a:spcPct val="100000"/>
              </a:lnSpc>
              <a:defRPr kumimoji="0" sz="1200" b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96338"/>
            <a:ext cx="29337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53" tIns="45328" rIns="90653" bIns="45328" numCol="1" anchor="b" anchorCtr="0" compatLnSpc="1">
            <a:prstTxWarp prst="textNoShape">
              <a:avLst/>
            </a:prstTxWarp>
          </a:bodyPr>
          <a:lstStyle>
            <a:lvl1pPr algn="l" defTabSz="906463" eaLnBrk="0" hangingPunct="0">
              <a:lnSpc>
                <a:spcPct val="100000"/>
              </a:lnSpc>
              <a:defRPr kumimoji="0" sz="1200" b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4775" y="8796338"/>
            <a:ext cx="29352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53" tIns="45328" rIns="90653" bIns="45328" numCol="1" anchor="b" anchorCtr="0" compatLnSpc="1">
            <a:prstTxWarp prst="textNoShape">
              <a:avLst/>
            </a:prstTxWarp>
          </a:bodyPr>
          <a:lstStyle>
            <a:lvl1pPr algn="r" defTabSz="906463" eaLnBrk="0" hangingPunct="0">
              <a:lnSpc>
                <a:spcPct val="100000"/>
              </a:lnSpc>
              <a:defRPr kumimoji="0" sz="1200" b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45A54BBE-96E3-4502-B4F4-3D3F21B94E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53" tIns="45328" rIns="90653" bIns="45328" numCol="1" anchor="t" anchorCtr="0" compatLnSpc="1">
            <a:prstTxWarp prst="textNoShape">
              <a:avLst/>
            </a:prstTxWarp>
          </a:bodyPr>
          <a:lstStyle>
            <a:lvl1pPr algn="l" defTabSz="906463" eaLnBrk="0" hangingPunct="0">
              <a:lnSpc>
                <a:spcPct val="100000"/>
              </a:lnSpc>
              <a:defRPr kumimoji="0" sz="1200" b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14775" y="0"/>
            <a:ext cx="29352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53" tIns="45328" rIns="90653" bIns="45328" numCol="1" anchor="t" anchorCtr="0" compatLnSpc="1">
            <a:prstTxWarp prst="textNoShape">
              <a:avLst/>
            </a:prstTxWarp>
          </a:bodyPr>
          <a:lstStyle>
            <a:lvl1pPr algn="r" defTabSz="906463" eaLnBrk="0" hangingPunct="0">
              <a:lnSpc>
                <a:spcPct val="100000"/>
              </a:lnSpc>
              <a:defRPr kumimoji="0" sz="1200" b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9500" y="687388"/>
            <a:ext cx="4692650" cy="3519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435475"/>
            <a:ext cx="5043487" cy="412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53" tIns="45328" rIns="90653" bIns="45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96338"/>
            <a:ext cx="29337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53" tIns="45328" rIns="90653" bIns="45328" numCol="1" anchor="b" anchorCtr="0" compatLnSpc="1">
            <a:prstTxWarp prst="textNoShape">
              <a:avLst/>
            </a:prstTxWarp>
          </a:bodyPr>
          <a:lstStyle>
            <a:lvl1pPr algn="l" defTabSz="906463" eaLnBrk="0" hangingPunct="0">
              <a:lnSpc>
                <a:spcPct val="100000"/>
              </a:lnSpc>
              <a:defRPr kumimoji="0" sz="1200" b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4775" y="8796338"/>
            <a:ext cx="29352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53" tIns="45328" rIns="90653" bIns="45328" numCol="1" anchor="b" anchorCtr="0" compatLnSpc="1">
            <a:prstTxWarp prst="textNoShape">
              <a:avLst/>
            </a:prstTxWarp>
          </a:bodyPr>
          <a:lstStyle>
            <a:lvl1pPr algn="r" defTabSz="906463" eaLnBrk="0" hangingPunct="0">
              <a:lnSpc>
                <a:spcPct val="100000"/>
              </a:lnSpc>
              <a:defRPr kumimoji="0" sz="1200" b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9ACF7ED4-3F86-40F7-BD15-A43B4D187E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0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bl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0350" y="2052638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0"/>
          <p:cNvSpPr>
            <a:spLocks noChangeArrowheads="1"/>
          </p:cNvSpPr>
          <p:nvPr/>
        </p:nvSpPr>
        <p:spPr bwMode="black">
          <a:xfrm>
            <a:off x="8593138" y="0"/>
            <a:ext cx="550862" cy="6858000"/>
          </a:xfrm>
          <a:prstGeom prst="rect">
            <a:avLst/>
          </a:prstGeom>
          <a:solidFill>
            <a:schemeClr val="accent1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en-US" dirty="0">
              <a:ea typeface="+mn-e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ctrTitle"/>
          </p:nvPr>
        </p:nvSpPr>
        <p:spPr>
          <a:xfrm>
            <a:off x="420688" y="511175"/>
            <a:ext cx="7867650" cy="15509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3660" name="Text Placeholder 12"/>
          <p:cNvSpPr>
            <a:spLocks noGrp="1"/>
          </p:cNvSpPr>
          <p:nvPr>
            <p:ph type="subTitle" idx="1"/>
          </p:nvPr>
        </p:nvSpPr>
        <p:spPr>
          <a:xfrm>
            <a:off x="420688" y="5119688"/>
            <a:ext cx="7827962" cy="1384300"/>
          </a:xfrm>
        </p:spPr>
        <p:txBody>
          <a:bodyPr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5A3E7-560A-4A4D-8339-D279623C39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305AD-1DE7-49D2-84BA-8C90847B1C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7463" y="368300"/>
            <a:ext cx="1976437" cy="616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6563" y="368300"/>
            <a:ext cx="5778500" cy="616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D48BA-6901-4BCA-8CAD-EC0D770344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563" y="-88900"/>
            <a:ext cx="7907337" cy="13223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6563" y="1847850"/>
            <a:ext cx="3868737" cy="46878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57700" y="1847850"/>
            <a:ext cx="3868738" cy="2266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57700" y="4267200"/>
            <a:ext cx="3868738" cy="2268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814-D1A0-47ED-B70A-382BDB2926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6B53A-6784-4E2E-B65D-045E5D8D68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DD3D5-B318-40ED-B8BB-A6927A6D7D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33AD1-3FDA-461B-8996-2A4C7BB00E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6563" y="1847850"/>
            <a:ext cx="399415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3113" y="1847850"/>
            <a:ext cx="399415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F7735-E58A-410E-9065-61D795E668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1BBBA-45C3-45E7-97CA-4E8D2EB454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970DD-16AF-4A7A-81B1-590E9981AA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F7A6A-A473-475D-AEDC-24ADFE82C8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30CF4-3BF3-4068-B633-A0EC60CD3A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7CF1D-2D0E-4151-9757-1BF169A0C5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65818-F7C8-4E0D-983B-1FC1F79C06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1FFAB-83DB-4567-996E-2354A81FCB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6375" y="368300"/>
            <a:ext cx="2038350" cy="616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6563" y="368300"/>
            <a:ext cx="5967412" cy="616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C56A3-C99F-41EE-BFA9-1F1084C656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0625"/>
            <a:ext cx="4038600" cy="4783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0625"/>
            <a:ext cx="4038600" cy="4783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9C8E5-3E77-4C26-BB15-6277CFD6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104775"/>
            <a:ext cx="2171700" cy="58689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362700" cy="58689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6" descr="bl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905000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itle Placeholder 21"/>
          <p:cNvSpPr>
            <a:spLocks noGrp="1"/>
          </p:cNvSpPr>
          <p:nvPr>
            <p:ph type="ctrTitle"/>
          </p:nvPr>
        </p:nvSpPr>
        <p:spPr>
          <a:xfrm>
            <a:off x="457200" y="384048"/>
            <a:ext cx="8229600" cy="1472184"/>
          </a:xfrm>
        </p:spPr>
        <p:txBody>
          <a:bodyPr anchor="ctr"/>
          <a:lstStyle>
            <a:lvl1pPr algn="ctr">
              <a:defRPr cap="all" baseline="0" smtClean="0"/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7107" name="Text Placeholder 12"/>
          <p:cNvSpPr>
            <a:spLocks noGrp="1"/>
          </p:cNvSpPr>
          <p:nvPr>
            <p:ph type="subTitle" idx="1"/>
          </p:nvPr>
        </p:nvSpPr>
        <p:spPr>
          <a:xfrm>
            <a:off x="457200" y="5119688"/>
            <a:ext cx="8229600" cy="1444752"/>
          </a:xfrm>
        </p:spPr>
        <p:txBody>
          <a:bodyPr anchor="ctr">
            <a:normAutofit/>
          </a:bodyPr>
          <a:lstStyle>
            <a:lvl1pPr marL="0" indent="0" algn="ctr">
              <a:spcBef>
                <a:spcPct val="0"/>
              </a:spcBef>
              <a:buFont typeface="Wingdings" pitchFamily="2" charset="2"/>
              <a:buNone/>
              <a:defRPr sz="2000" cap="none" baseline="0" smtClean="0"/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</p:cSld>
  <p:clrMapOvr>
    <a:masterClrMapping/>
  </p:clrMapOvr>
  <p:transition spd="med"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371600"/>
            <a:ext cx="7799832" cy="5166360"/>
          </a:xfrm>
        </p:spPr>
        <p:txBody>
          <a:bodyPr/>
          <a:lstStyle>
            <a:lvl1pPr>
              <a:buFont typeface="Wingdings" pitchFamily="2" charset="2"/>
              <a:buChar char=""/>
              <a:defRPr/>
            </a:lvl1pPr>
            <a:lvl2pPr marL="574675" indent="-231775">
              <a:defRPr/>
            </a:lvl2pPr>
            <a:lvl3pPr marL="914400" indent="-228600" defTabSz="914400">
              <a:defRPr/>
            </a:lvl3pPr>
            <a:lvl4pPr marL="1257300" indent="-228600">
              <a:defRPr/>
            </a:lvl4pPr>
            <a:lvl5pPr marL="160020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155448"/>
            <a:ext cx="7799832" cy="1216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>
              <a:defRPr sz="3200" cap="all"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20125" y="6535738"/>
            <a:ext cx="481013" cy="314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30CF4-3BF3-4068-B633-A0EC60CD3AF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155448"/>
            <a:ext cx="7799832" cy="1216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>
              <a:defRPr cap="all"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0CCF8-7144-48CB-8DCA-B59E255D1D2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1"/>
          <p:cNvSpPr>
            <a:spLocks noGrp="1"/>
          </p:cNvSpPr>
          <p:nvPr>
            <p:ph type="title"/>
          </p:nvPr>
        </p:nvSpPr>
        <p:spPr bwMode="auto">
          <a:xfrm>
            <a:off x="429768" y="2779776"/>
            <a:ext cx="7909560" cy="1325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lvl1pPr algn="ctr">
              <a:defRPr cap="all"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620125" y="6553200"/>
            <a:ext cx="481013" cy="2968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30699-C1B0-4196-94D5-9BCFA633B8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hf hd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36562" y="1371600"/>
            <a:ext cx="3830637" cy="5148263"/>
          </a:xfrm>
        </p:spPr>
        <p:txBody>
          <a:bodyPr/>
          <a:lstStyle>
            <a:lvl1pPr>
              <a:defRPr sz="2800"/>
            </a:lvl1pPr>
            <a:lvl2pPr marL="574675" indent="-231775"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371600"/>
            <a:ext cx="3816795" cy="5148263"/>
          </a:xfrm>
        </p:spPr>
        <p:txBody>
          <a:bodyPr/>
          <a:lstStyle>
            <a:lvl1pPr>
              <a:defRPr sz="2800"/>
            </a:lvl1pPr>
            <a:lvl2pPr marL="574675" indent="-231775"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B8E04-B002-4589-9F81-C41E4B92D54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6563" y="1847850"/>
            <a:ext cx="3868737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57700" y="1847850"/>
            <a:ext cx="3868738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B8E04-B002-4589-9F81-C41E4B92D5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3794760" cy="685800"/>
          </a:xfrm>
          <a:prstGeom prst="round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24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90928"/>
            <a:ext cx="3794760" cy="44622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371600"/>
            <a:ext cx="3794760" cy="685800"/>
          </a:xfrm>
          <a:prstGeom prst="round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24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090928"/>
            <a:ext cx="3794760" cy="44622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436A2-D136-42D8-8408-6F4C390B897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371600"/>
            <a:ext cx="7799832" cy="5166360"/>
          </a:xfrm>
        </p:spPr>
        <p:txBody>
          <a:bodyPr/>
          <a:lstStyle>
            <a:lvl1pPr>
              <a:buFont typeface="Wingdings" pitchFamily="2" charset="2"/>
              <a:buChar char=""/>
              <a:defRPr/>
            </a:lvl1pPr>
            <a:lvl2pPr marL="571500" indent="-228600">
              <a:defRPr/>
            </a:lvl2pPr>
            <a:lvl3pPr marL="914400" indent="-228600" defTabSz="685800">
              <a:defRPr/>
            </a:lvl3pPr>
            <a:lvl4pPr marL="1257300" indent="-228600">
              <a:defRPr/>
            </a:lvl4pPr>
            <a:lvl5pPr marL="160020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155448"/>
            <a:ext cx="7799832" cy="1216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>
              <a:defRPr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20125" y="6535738"/>
            <a:ext cx="481013" cy="314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68028-B191-4821-BCAF-BF5B606B61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155448"/>
            <a:ext cx="7799832" cy="1216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>
              <a:defRPr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E481F-0661-4C89-8C58-869343FD15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21"/>
          <p:cNvSpPr>
            <a:spLocks noGrp="1"/>
          </p:cNvSpPr>
          <p:nvPr>
            <p:ph type="title"/>
          </p:nvPr>
        </p:nvSpPr>
        <p:spPr bwMode="auto">
          <a:xfrm>
            <a:off x="429768" y="2779776"/>
            <a:ext cx="7909560" cy="1325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lvl1pPr algn="ctr">
              <a:defRPr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620125" y="6553200"/>
            <a:ext cx="481013" cy="2968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493EE-6FA1-40A4-930C-02272BDA74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624" y="1371600"/>
            <a:ext cx="7808976" cy="5166360"/>
          </a:xfrm>
        </p:spPr>
        <p:txBody>
          <a:bodyPr/>
          <a:lstStyle>
            <a:lvl1pPr>
              <a:buFont typeface="Wingdings" pitchFamily="2" charset="2"/>
              <a:buChar char=""/>
              <a:defRPr/>
            </a:lvl1pPr>
            <a:lvl2pPr marL="574675" indent="-231775">
              <a:defRPr/>
            </a:lvl2pPr>
            <a:lvl4pPr marL="1257300" indent="-228600">
              <a:defRPr/>
            </a:lvl4pPr>
            <a:lvl5pPr marL="160020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155448"/>
            <a:ext cx="7799832" cy="1216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>
              <a:defRPr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20125" y="6535738"/>
            <a:ext cx="481013" cy="314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AA2C6-FE15-4BC9-BBAC-45B75739BC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155448"/>
            <a:ext cx="7799832" cy="1216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>
              <a:defRPr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F8AEE-14A7-4B3A-95A1-DD8A1537B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1"/>
          <p:cNvSpPr>
            <a:spLocks noGrp="1"/>
          </p:cNvSpPr>
          <p:nvPr>
            <p:ph type="title"/>
          </p:nvPr>
        </p:nvSpPr>
        <p:spPr bwMode="auto">
          <a:xfrm>
            <a:off x="429768" y="2779776"/>
            <a:ext cx="7909560" cy="1325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lvl1pPr algn="ctr">
              <a:defRPr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620125" y="6553200"/>
            <a:ext cx="481013" cy="2968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C4AA5-FD22-43D1-A771-4537742A94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371600"/>
            <a:ext cx="7799832" cy="5166360"/>
          </a:xfrm>
        </p:spPr>
        <p:txBody>
          <a:bodyPr/>
          <a:lstStyle>
            <a:lvl1pPr>
              <a:buFont typeface="Wingdings" pitchFamily="2" charset="2"/>
              <a:buChar char=""/>
              <a:defRPr/>
            </a:lvl1pPr>
            <a:lvl2pPr marL="571500" indent="-228600">
              <a:defRPr/>
            </a:lvl2pPr>
            <a:lvl3pPr marL="909638" indent="-223838" defTabSz="685800">
              <a:defRPr/>
            </a:lvl3pPr>
            <a:lvl4pPr marL="1257300" indent="-228600">
              <a:defRPr/>
            </a:lvl4pPr>
            <a:lvl5pPr marL="1597025" indent="-225425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155448"/>
            <a:ext cx="7799832" cy="1216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>
              <a:defRPr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20125" y="6535738"/>
            <a:ext cx="481013" cy="314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FBB3B-02BE-465A-BCF8-DCC7399123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155448"/>
            <a:ext cx="7799832" cy="1216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>
              <a:defRPr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348CD-F4B5-4614-BED7-5106E5FB33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1"/>
          <p:cNvSpPr>
            <a:spLocks noGrp="1"/>
          </p:cNvSpPr>
          <p:nvPr>
            <p:ph type="title"/>
          </p:nvPr>
        </p:nvSpPr>
        <p:spPr bwMode="auto">
          <a:xfrm>
            <a:off x="429768" y="2779776"/>
            <a:ext cx="7909560" cy="1325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lvl1pPr algn="ctr">
              <a:defRPr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620125" y="6553200"/>
            <a:ext cx="481013" cy="2968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D3E73-0876-432C-A7ED-01C474868D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436A2-D136-42D8-8408-6F4C390B89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36563" y="1371600"/>
            <a:ext cx="8229600" cy="5166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D9CB4-CFC0-4FF0-8B43-6D5CDC255C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563" y="155448"/>
            <a:ext cx="8229600" cy="12161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B59CD-36B0-4EB7-A208-E488F667DD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21"/>
          <p:cNvSpPr>
            <a:spLocks noGrp="1"/>
          </p:cNvSpPr>
          <p:nvPr>
            <p:ph type="title"/>
          </p:nvPr>
        </p:nvSpPr>
        <p:spPr bwMode="auto">
          <a:xfrm>
            <a:off x="429768" y="2779776"/>
            <a:ext cx="7909560" cy="1325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lvl1pPr algn="ctr">
              <a:defRPr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0F982-BA6E-4EF5-9FCE-EDD9E1CDBB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lang="en-US" sz="3200" b="1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6563" y="1847850"/>
            <a:ext cx="399415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3113" y="1847850"/>
            <a:ext cx="399415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48FB7-B352-4084-AA29-CB172896FC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12" y="155448"/>
            <a:ext cx="8229600" cy="121615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599"/>
            <a:ext cx="4040188" cy="685800"/>
          </a:xfrm>
          <a:prstGeom prst="roundRect">
            <a:avLst/>
          </a:prstGeo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 sz="2400" b="1" cap="all" baseline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00072"/>
            <a:ext cx="4040188" cy="44531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71600"/>
            <a:ext cx="4041775" cy="685800"/>
          </a:xfrm>
          <a:prstGeom prst="roundRect">
            <a:avLst/>
          </a:prstGeo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 sz="2400" b="1" cap="all" baseline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00072"/>
            <a:ext cx="4041775" cy="44531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96888-8B04-4F04-85E9-C075E711AC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077200" y="0"/>
            <a:ext cx="10668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" name="Picture 36" descr="black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905000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120640"/>
            <a:ext cx="8229600" cy="14447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none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4048"/>
            <a:ext cx="8229600" cy="1470025"/>
          </a:xfrm>
        </p:spPr>
        <p:txBody>
          <a:bodyPr anchor="ctr"/>
          <a:lstStyle>
            <a:lvl1pPr algn="ctr"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B5446-EA2D-4843-8BB3-204E705A35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DD50A-8911-4AB6-BD83-4CE606CB92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1"/>
          <p:cNvSpPr>
            <a:spLocks noGrp="1"/>
          </p:cNvSpPr>
          <p:nvPr>
            <p:ph type="title"/>
          </p:nvPr>
        </p:nvSpPr>
        <p:spPr bwMode="auto">
          <a:xfrm>
            <a:off x="429768" y="2779776"/>
            <a:ext cx="7909560" cy="1325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lvl1pPr algn="ctr"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05997-C383-486C-94F7-CF651C3DA2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6564" y="1524000"/>
            <a:ext cx="3778694" cy="501173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57700" y="1524000"/>
            <a:ext cx="3778695" cy="501173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B1FB6-B353-4D1F-8A49-1F64DA3A16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0CCF8-7144-48CB-8DCA-B59E255D1D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3794760" cy="685800"/>
          </a:xfrm>
          <a:prstGeom prst="roundRect">
            <a:avLst/>
          </a:prstGeom>
          <a:solidFill>
            <a:schemeClr val="accent1"/>
          </a:solidFill>
        </p:spPr>
        <p:txBody>
          <a:bodyPr anchor="ctr"/>
          <a:lstStyle>
            <a:lvl1pPr marL="0" indent="0" algn="ctr">
              <a:buNone/>
              <a:defRPr sz="24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00072"/>
            <a:ext cx="3794760" cy="445312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371600"/>
            <a:ext cx="3794760" cy="685800"/>
          </a:xfrm>
          <a:prstGeom prst="roundRect">
            <a:avLst/>
          </a:prstGeom>
          <a:solidFill>
            <a:schemeClr val="accent1"/>
          </a:solidFill>
        </p:spPr>
        <p:txBody>
          <a:bodyPr anchor="ctr"/>
          <a:lstStyle>
            <a:lvl1pPr marL="0" indent="0" algn="ctr">
              <a:buNone/>
              <a:defRPr sz="24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34840" y="2100072"/>
            <a:ext cx="3794760" cy="445312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56B08-2CFA-4219-9653-412702494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6" descr="black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905000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itle Placeholder 21"/>
          <p:cNvSpPr>
            <a:spLocks noGrp="1"/>
          </p:cNvSpPr>
          <p:nvPr>
            <p:ph type="ctrTitle"/>
          </p:nvPr>
        </p:nvSpPr>
        <p:spPr>
          <a:xfrm>
            <a:off x="457200" y="384048"/>
            <a:ext cx="8229600" cy="1472184"/>
          </a:xfrm>
        </p:spPr>
        <p:txBody>
          <a:bodyPr anchor="ctr"/>
          <a:lstStyle>
            <a:lvl1pPr algn="ctr">
              <a:defRPr cap="all" baseline="0" smtClean="0"/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7107" name="Text Placeholder 12"/>
          <p:cNvSpPr>
            <a:spLocks noGrp="1"/>
          </p:cNvSpPr>
          <p:nvPr>
            <p:ph type="subTitle" idx="1"/>
          </p:nvPr>
        </p:nvSpPr>
        <p:spPr>
          <a:xfrm>
            <a:off x="457200" y="5119688"/>
            <a:ext cx="8229600" cy="1444752"/>
          </a:xfrm>
        </p:spPr>
        <p:txBody>
          <a:bodyPr anchor="ctr">
            <a:normAutofit/>
          </a:bodyPr>
          <a:lstStyle>
            <a:lvl1pPr marL="0" indent="0" algn="ctr">
              <a:spcBef>
                <a:spcPct val="0"/>
              </a:spcBef>
              <a:buFont typeface="Wingdings" pitchFamily="2" charset="2"/>
              <a:buNone/>
              <a:defRPr sz="2000" cap="none" baseline="0" smtClean="0"/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</p:cSld>
  <p:clrMapOvr>
    <a:masterClrMapping/>
  </p:clrMapOvr>
  <p:transition spd="med">
    <p:wipe dir="r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371600"/>
            <a:ext cx="7799832" cy="5166360"/>
          </a:xfrm>
        </p:spPr>
        <p:txBody>
          <a:bodyPr/>
          <a:lstStyle>
            <a:lvl1pPr>
              <a:buFont typeface="Wingdings" pitchFamily="2" charset="2"/>
              <a:buChar char=""/>
              <a:defRPr/>
            </a:lvl1pPr>
            <a:lvl2pPr marL="574675" indent="-231775">
              <a:defRPr/>
            </a:lvl2pPr>
            <a:lvl3pPr marL="914400" indent="-228600" defTabSz="914400">
              <a:defRPr/>
            </a:lvl3pPr>
            <a:lvl4pPr marL="1257300" indent="-228600">
              <a:defRPr/>
            </a:lvl4pPr>
            <a:lvl5pPr marL="160020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155448"/>
            <a:ext cx="7799832" cy="1216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200" cap="all"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20125" y="6535738"/>
            <a:ext cx="481013" cy="314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6A4B4-E63B-4A1A-A324-BF2FA6551A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155448"/>
            <a:ext cx="7799832" cy="1216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cap="all"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CACE2-86A1-4C84-B24E-F2F53EC1FE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1"/>
          <p:cNvSpPr>
            <a:spLocks noGrp="1"/>
          </p:cNvSpPr>
          <p:nvPr>
            <p:ph type="title"/>
          </p:nvPr>
        </p:nvSpPr>
        <p:spPr bwMode="auto">
          <a:xfrm>
            <a:off x="429768" y="2779776"/>
            <a:ext cx="7909560" cy="1325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lvl1pPr algn="ctr">
              <a:defRPr cap="all"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620125" y="6553200"/>
            <a:ext cx="481013" cy="2968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292B3-50F6-4A8C-ADDB-6293F29031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36562" y="1371600"/>
            <a:ext cx="3830637" cy="5148263"/>
          </a:xfrm>
        </p:spPr>
        <p:txBody>
          <a:bodyPr/>
          <a:lstStyle>
            <a:lvl1pPr>
              <a:defRPr sz="2800"/>
            </a:lvl1pPr>
            <a:lvl2pPr marL="574675" indent="-231775"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371600"/>
            <a:ext cx="3816795" cy="5148263"/>
          </a:xfrm>
        </p:spPr>
        <p:txBody>
          <a:bodyPr/>
          <a:lstStyle>
            <a:lvl1pPr>
              <a:defRPr sz="2800"/>
            </a:lvl1pPr>
            <a:lvl2pPr marL="574675" indent="-231775"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11653-12DD-422C-8F2B-BA50F21B6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3794760" cy="685800"/>
          </a:xfrm>
          <a:prstGeom prst="round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24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90928"/>
            <a:ext cx="3794760" cy="44622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371600"/>
            <a:ext cx="3794760" cy="685800"/>
          </a:xfrm>
          <a:prstGeom prst="round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24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090928"/>
            <a:ext cx="3794760" cy="44622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B10B2-CCD7-477F-BDFA-871DFE1032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6" descr="black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905000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itle Placeholder 21"/>
          <p:cNvSpPr>
            <a:spLocks noGrp="1"/>
          </p:cNvSpPr>
          <p:nvPr>
            <p:ph type="ctrTitle"/>
          </p:nvPr>
        </p:nvSpPr>
        <p:spPr>
          <a:xfrm>
            <a:off x="457200" y="384048"/>
            <a:ext cx="8229600" cy="1472184"/>
          </a:xfrm>
        </p:spPr>
        <p:txBody>
          <a:bodyPr anchor="ctr"/>
          <a:lstStyle>
            <a:lvl1pPr algn="ctr">
              <a:defRPr cap="all" baseline="0" smtClean="0"/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7107" name="Text Placeholder 12"/>
          <p:cNvSpPr>
            <a:spLocks noGrp="1"/>
          </p:cNvSpPr>
          <p:nvPr>
            <p:ph type="subTitle" idx="1"/>
          </p:nvPr>
        </p:nvSpPr>
        <p:spPr>
          <a:xfrm>
            <a:off x="457200" y="5119688"/>
            <a:ext cx="8229600" cy="1444752"/>
          </a:xfrm>
        </p:spPr>
        <p:txBody>
          <a:bodyPr anchor="ctr">
            <a:normAutofit/>
          </a:bodyPr>
          <a:lstStyle>
            <a:lvl1pPr marL="0" indent="0" algn="ctr">
              <a:spcBef>
                <a:spcPct val="0"/>
              </a:spcBef>
              <a:buFont typeface="Wingdings" pitchFamily="2" charset="2"/>
              <a:buNone/>
              <a:defRPr sz="2000" cap="none" baseline="0" smtClean="0"/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</p:cSld>
  <p:clrMapOvr>
    <a:masterClrMapping/>
  </p:clrMapOvr>
  <p:transition spd="med">
    <p:wipe dir="r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371600"/>
            <a:ext cx="7799832" cy="5166360"/>
          </a:xfrm>
        </p:spPr>
        <p:txBody>
          <a:bodyPr/>
          <a:lstStyle>
            <a:lvl1pPr>
              <a:buFont typeface="Wingdings" pitchFamily="2" charset="2"/>
              <a:buChar char=""/>
              <a:defRPr/>
            </a:lvl1pPr>
            <a:lvl2pPr marL="574675" indent="-231775">
              <a:defRPr/>
            </a:lvl2pPr>
            <a:lvl3pPr marL="914400" indent="-228600" defTabSz="914400">
              <a:defRPr/>
            </a:lvl3pPr>
            <a:lvl4pPr marL="1257300" indent="-228600">
              <a:defRPr/>
            </a:lvl4pPr>
            <a:lvl5pPr marL="160020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155448"/>
            <a:ext cx="7799832" cy="1216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>
              <a:defRPr sz="3200" cap="all"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20125" y="6535738"/>
            <a:ext cx="481013" cy="314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75238-8964-4C00-A002-D6A6809454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155448"/>
            <a:ext cx="7799832" cy="1216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>
              <a:defRPr cap="all"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70A79-D48B-4B48-AA1F-1AA4CB83E4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E34C5-728B-47F7-9674-5CE929D157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1"/>
          <p:cNvSpPr>
            <a:spLocks noGrp="1"/>
          </p:cNvSpPr>
          <p:nvPr>
            <p:ph type="title"/>
          </p:nvPr>
        </p:nvSpPr>
        <p:spPr bwMode="auto">
          <a:xfrm>
            <a:off x="429768" y="2779776"/>
            <a:ext cx="7909560" cy="1325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lvl1pPr algn="ctr">
              <a:defRPr cap="all"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620125" y="6553200"/>
            <a:ext cx="481013" cy="2968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FEB24-932F-4568-9ECD-AEDF35294A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36562" y="1371600"/>
            <a:ext cx="3830637" cy="5148263"/>
          </a:xfrm>
        </p:spPr>
        <p:txBody>
          <a:bodyPr/>
          <a:lstStyle>
            <a:lvl1pPr>
              <a:defRPr sz="2800"/>
            </a:lvl1pPr>
            <a:lvl2pPr marL="574675" indent="-231775"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371600"/>
            <a:ext cx="3816795" cy="5148263"/>
          </a:xfrm>
        </p:spPr>
        <p:txBody>
          <a:bodyPr/>
          <a:lstStyle>
            <a:lvl1pPr>
              <a:defRPr sz="2800"/>
            </a:lvl1pPr>
            <a:lvl2pPr marL="574675" indent="-231775"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A4C59-7485-4211-B438-99903E6DB2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3794760" cy="685800"/>
          </a:xfrm>
          <a:prstGeom prst="round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24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90928"/>
            <a:ext cx="3794760" cy="44622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371600"/>
            <a:ext cx="3794760" cy="685800"/>
          </a:xfrm>
          <a:prstGeom prst="round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24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090928"/>
            <a:ext cx="3794760" cy="44622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FB8E8-E457-497B-8E6E-6993F0AA6F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3F9C2-2545-49B5-A963-E1303D0E8F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2A152-A2CD-4AD2-B75B-411CBA7C70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Layout" Target="../slideLayouts/slideLayout63.xml"/><Relationship Id="rId7" Type="http://schemas.openxmlformats.org/officeDocument/2006/relationships/theme" Target="../theme/theme10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5.xml"/><Relationship Id="rId4" Type="http://schemas.openxmlformats.org/officeDocument/2006/relationships/slideLayout" Target="../slideLayouts/slideLayout64.xml"/><Relationship Id="rId9" Type="http://schemas.openxmlformats.org/officeDocument/2006/relationships/image" Target="../media/image8.pn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Layout" Target="../slideLayouts/slideLayout69.xml"/><Relationship Id="rId7" Type="http://schemas.openxmlformats.org/officeDocument/2006/relationships/theme" Target="../theme/theme11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5" Type="http://schemas.openxmlformats.org/officeDocument/2006/relationships/slideLayout" Target="../slideLayouts/slideLayout71.xml"/><Relationship Id="rId4" Type="http://schemas.openxmlformats.org/officeDocument/2006/relationships/slideLayout" Target="../slideLayouts/slideLayout70.xml"/><Relationship Id="rId9" Type="http://schemas.openxmlformats.org/officeDocument/2006/relationships/image" Target="../media/image1.png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1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Layout" Target="../slideLayouts/slideLayout37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8.xml"/><Relationship Id="rId9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image" Target="../media/image1.png"/><Relationship Id="rId5" Type="http://schemas.openxmlformats.org/officeDocument/2006/relationships/image" Target="../media/image7.jpe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image" Target="../media/image1.png"/><Relationship Id="rId5" Type="http://schemas.openxmlformats.org/officeDocument/2006/relationships/image" Target="../media/image7.jpe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image" Target="../media/image1.png"/><Relationship Id="rId5" Type="http://schemas.openxmlformats.org/officeDocument/2006/relationships/image" Target="../media/image7.jpe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2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theme" Target="../theme/theme8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57.xml"/><Relationship Id="rId7" Type="http://schemas.openxmlformats.org/officeDocument/2006/relationships/theme" Target="../theme/theme9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70" name="Rectangle 6"/>
          <p:cNvSpPr>
            <a:spLocks noChangeArrowheads="1"/>
          </p:cNvSpPr>
          <p:nvPr/>
        </p:nvSpPr>
        <p:spPr bwMode="black">
          <a:xfrm>
            <a:off x="8593138" y="0"/>
            <a:ext cx="550862" cy="6858000"/>
          </a:xfrm>
          <a:prstGeom prst="rect">
            <a:avLst/>
          </a:prstGeom>
          <a:solidFill>
            <a:schemeClr val="accent1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en-US" dirty="0">
              <a:ea typeface="+mn-ea"/>
            </a:endParaRPr>
          </a:p>
        </p:txBody>
      </p:sp>
      <p:sp>
        <p:nvSpPr>
          <p:cNvPr id="164871" name="Oval 7"/>
          <p:cNvSpPr>
            <a:spLocks noChangeArrowheads="1"/>
          </p:cNvSpPr>
          <p:nvPr/>
        </p:nvSpPr>
        <p:spPr bwMode="black">
          <a:xfrm>
            <a:off x="8258175" y="5838825"/>
            <a:ext cx="714375" cy="714375"/>
          </a:xfrm>
          <a:prstGeom prst="ellipse">
            <a:avLst/>
          </a:prstGeom>
          <a:solidFill>
            <a:schemeClr val="accent1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en-US" dirty="0">
              <a:ea typeface="+mn-ea"/>
            </a:endParaRPr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-88900"/>
            <a:ext cx="7907337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36563" y="1847850"/>
            <a:ext cx="7889875" cy="468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6488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1475" y="6353175"/>
            <a:ext cx="22907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0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164883" name="Rectangle 19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620125" y="6373813"/>
            <a:ext cx="4810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defRPr kumimoji="0" sz="10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21530699-C1B0-4196-94D5-9BCFA633B8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2" name="Picture 20" descr="flatlogoV2_black-shadow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13738" y="5886450"/>
            <a:ext cx="657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692" r:id="rId2"/>
    <p:sldLayoutId id="2147483691" r:id="rId3"/>
    <p:sldLayoutId id="2147483690" r:id="rId4"/>
    <p:sldLayoutId id="2147483689" r:id="rId5"/>
    <p:sldLayoutId id="2147483688" r:id="rId6"/>
    <p:sldLayoutId id="2147483687" r:id="rId7"/>
    <p:sldLayoutId id="2147483686" r:id="rId8"/>
    <p:sldLayoutId id="2147483685" r:id="rId9"/>
    <p:sldLayoutId id="2147483684" r:id="rId10"/>
    <p:sldLayoutId id="2147483683" r:id="rId11"/>
    <p:sldLayoutId id="2147483682" r:id="rId12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5pPr>
      <a:lvl6pPr marL="4572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6pPr>
      <a:lvl7pPr marL="9144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7pPr>
      <a:lvl8pPr marL="13716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8pPr>
      <a:lvl9pPr marL="18288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9pPr>
    </p:titleStyle>
    <p:bodyStyle>
      <a:lvl1pPr marL="236538" indent="-236538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23838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2200">
          <a:solidFill>
            <a:schemeClr val="tx1"/>
          </a:solidFill>
          <a:latin typeface="+mn-lt"/>
        </a:defRPr>
      </a:lvl2pPr>
      <a:lvl3pPr marL="909638" indent="-220663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3pPr>
      <a:lvl4pPr marL="1246188" indent="-22225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1608138" indent="-236538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5pPr>
      <a:lvl6pPr marL="2065338" indent="-236538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6pPr>
      <a:lvl7pPr marL="2522538" indent="-236538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7pPr>
      <a:lvl8pPr marL="2979738" indent="-236538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8pPr>
      <a:lvl9pPr marL="3436938" indent="-236538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2"/>
          <p:cNvSpPr>
            <a:spLocks noChangeArrowheads="1"/>
          </p:cNvSpPr>
          <p:nvPr/>
        </p:nvSpPr>
        <p:spPr bwMode="black">
          <a:xfrm>
            <a:off x="8593138" y="0"/>
            <a:ext cx="550862" cy="6858000"/>
          </a:xfrm>
          <a:prstGeom prst="rect">
            <a:avLst/>
          </a:prstGeom>
          <a:solidFill>
            <a:schemeClr val="accent1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Arial" charset="0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155575"/>
            <a:ext cx="7799387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7172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38150" y="1371600"/>
            <a:ext cx="7800975" cy="516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37" name="Rectangle 25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620125" y="6519863"/>
            <a:ext cx="48101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49587BC-8399-44B1-982E-3C5BC0666F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Oval 14"/>
          <p:cNvSpPr>
            <a:spLocks noChangeArrowheads="1"/>
          </p:cNvSpPr>
          <p:nvPr/>
        </p:nvSpPr>
        <p:spPr bwMode="black">
          <a:xfrm>
            <a:off x="8291513" y="5853113"/>
            <a:ext cx="666750" cy="666750"/>
          </a:xfrm>
          <a:prstGeom prst="ellipse">
            <a:avLst/>
          </a:prstGeom>
          <a:solidFill>
            <a:schemeClr val="accent1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Arial" charset="0"/>
              <a:cs typeface="+mn-cs"/>
            </a:endParaRPr>
          </a:p>
        </p:txBody>
      </p:sp>
      <p:pic>
        <p:nvPicPr>
          <p:cNvPr id="7176" name="Picture 28" descr="flatlogoV2_black-shadow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321675" y="5880100"/>
            <a:ext cx="657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 kern="1200" cap="all" spc="-100">
          <a:solidFill>
            <a:schemeClr val="tx1"/>
          </a:solidFill>
          <a:latin typeface="Arial Black" pitchFamily="34" charset="0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9pPr>
      <a:extLst/>
    </p:titleStyle>
    <p:bodyStyle>
      <a:lvl1pPr marL="236538" indent="-236538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Wingdings" pitchFamily="2" charset="2"/>
        <a:buChar char="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574675" indent="-231775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9638" indent="-220663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257300" indent="-233363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597025" indent="-225425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2"/>
          <p:cNvSpPr>
            <a:spLocks noChangeArrowheads="1"/>
          </p:cNvSpPr>
          <p:nvPr/>
        </p:nvSpPr>
        <p:spPr bwMode="black">
          <a:xfrm>
            <a:off x="8593138" y="0"/>
            <a:ext cx="550862" cy="6858000"/>
          </a:xfrm>
          <a:prstGeom prst="rect">
            <a:avLst/>
          </a:prstGeom>
          <a:solidFill>
            <a:schemeClr val="accent1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Arial" charset="0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155575"/>
            <a:ext cx="7799387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38150" y="1371600"/>
            <a:ext cx="7800975" cy="516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37" name="Rectangle 25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620125" y="6519863"/>
            <a:ext cx="48101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2685C15-CA52-4158-AB86-0F358B824E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Oval 14"/>
          <p:cNvSpPr>
            <a:spLocks noChangeArrowheads="1"/>
          </p:cNvSpPr>
          <p:nvPr/>
        </p:nvSpPr>
        <p:spPr bwMode="black">
          <a:xfrm>
            <a:off x="8291513" y="5853113"/>
            <a:ext cx="666750" cy="666750"/>
          </a:xfrm>
          <a:prstGeom prst="ellipse">
            <a:avLst/>
          </a:prstGeom>
          <a:solidFill>
            <a:schemeClr val="accent1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Arial" charset="0"/>
              <a:cs typeface="+mn-cs"/>
            </a:endParaRPr>
          </a:p>
        </p:txBody>
      </p:sp>
      <p:pic>
        <p:nvPicPr>
          <p:cNvPr id="8200" name="Picture 28" descr="flatlogoV2_black-shadow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321675" y="5880100"/>
            <a:ext cx="657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 kern="1200" cap="all" spc="-100">
          <a:solidFill>
            <a:schemeClr val="tx1"/>
          </a:solidFill>
          <a:latin typeface="Arial Black" pitchFamily="34" charset="0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9pPr>
      <a:extLst/>
    </p:titleStyle>
    <p:bodyStyle>
      <a:lvl1pPr marL="236538" indent="-236538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Wingdings" pitchFamily="2" charset="2"/>
        <a:buChar char="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574675" indent="-231775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9638" indent="-220663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257300" indent="-233363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597025" indent="-225425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70" name="Rectangle 6"/>
          <p:cNvSpPr>
            <a:spLocks noChangeArrowheads="1"/>
          </p:cNvSpPr>
          <p:nvPr/>
        </p:nvSpPr>
        <p:spPr bwMode="black">
          <a:xfrm>
            <a:off x="8593138" y="0"/>
            <a:ext cx="550862" cy="6858000"/>
          </a:xfrm>
          <a:prstGeom prst="rect">
            <a:avLst/>
          </a:prstGeom>
          <a:solidFill>
            <a:schemeClr val="accent1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ea typeface="+mn-ea"/>
              <a:cs typeface="+mn-cs"/>
            </a:endParaRPr>
          </a:p>
        </p:txBody>
      </p:sp>
      <p:sp>
        <p:nvSpPr>
          <p:cNvPr id="164871" name="Oval 7"/>
          <p:cNvSpPr>
            <a:spLocks noChangeArrowheads="1"/>
          </p:cNvSpPr>
          <p:nvPr/>
        </p:nvSpPr>
        <p:spPr bwMode="black">
          <a:xfrm>
            <a:off x="8258175" y="5838825"/>
            <a:ext cx="714375" cy="714375"/>
          </a:xfrm>
          <a:prstGeom prst="ellipse">
            <a:avLst/>
          </a:prstGeom>
          <a:solidFill>
            <a:schemeClr val="accent1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ea typeface="+mn-ea"/>
              <a:cs typeface="+mn-cs"/>
            </a:endParaRPr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368300"/>
            <a:ext cx="7907337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36563" y="1847850"/>
            <a:ext cx="7889875" cy="468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6488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1475" y="6353175"/>
            <a:ext cx="22907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4883" name="Rectangle 19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620125" y="6373813"/>
            <a:ext cx="4810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60F1B04B-0638-46B6-ADA2-A3997E2260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2" name="Picture 20" descr="flatlogoV2_black-shad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3738" y="5886450"/>
            <a:ext cx="657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5pPr>
      <a:lvl6pPr marL="4572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6pPr>
      <a:lvl7pPr marL="9144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7pPr>
      <a:lvl8pPr marL="13716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8pPr>
      <a:lvl9pPr marL="18288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9pPr>
    </p:titleStyle>
    <p:bodyStyle>
      <a:lvl1pPr marL="2365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238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2200">
          <a:solidFill>
            <a:schemeClr val="tx1"/>
          </a:solidFill>
          <a:latin typeface="+mn-lt"/>
        </a:defRPr>
      </a:lvl2pPr>
      <a:lvl3pPr marL="909638" indent="-220663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3pPr>
      <a:lvl4pPr marL="1246188" indent="-22225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16081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5pPr>
      <a:lvl6pPr marL="20653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6pPr>
      <a:lvl7pPr marL="25225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7pPr>
      <a:lvl8pPr marL="29797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8pPr>
      <a:lvl9pPr marL="34369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368300"/>
            <a:ext cx="8158162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43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36563" y="1847850"/>
            <a:ext cx="8140700" cy="468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66927" name="Rectangle 1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71475" y="6353175"/>
            <a:ext cx="22907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0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16692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20125" y="6373813"/>
            <a:ext cx="4810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defRPr kumimoji="0" sz="10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E6411311-7F3F-4505-93CB-2A271D8426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2" r:id="rId2"/>
    <p:sldLayoutId id="2147483701" r:id="rId3"/>
    <p:sldLayoutId id="2147483700" r:id="rId4"/>
    <p:sldLayoutId id="2147483699" r:id="rId5"/>
    <p:sldLayoutId id="2147483698" r:id="rId6"/>
    <p:sldLayoutId id="2147483697" r:id="rId7"/>
    <p:sldLayoutId id="2147483696" r:id="rId8"/>
    <p:sldLayoutId id="2147483695" r:id="rId9"/>
    <p:sldLayoutId id="2147483694" r:id="rId10"/>
    <p:sldLayoutId id="2147483693" r:id="rId11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Black" pitchFamily="34" charset="0"/>
        </a:defRPr>
      </a:lvl5pPr>
      <a:lvl6pPr marL="4572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Black" pitchFamily="34" charset="0"/>
        </a:defRPr>
      </a:lvl6pPr>
      <a:lvl7pPr marL="9144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Black" pitchFamily="34" charset="0"/>
        </a:defRPr>
      </a:lvl7pPr>
      <a:lvl8pPr marL="13716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Black" pitchFamily="34" charset="0"/>
        </a:defRPr>
      </a:lvl8pPr>
      <a:lvl9pPr marL="18288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Black" pitchFamily="34" charset="0"/>
        </a:defRPr>
      </a:lvl9pPr>
    </p:titleStyle>
    <p:bodyStyle>
      <a:lvl1pPr marL="236538" indent="-236538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bg1"/>
        </a:buClr>
        <a:buFont typeface="Wingdings" pitchFamily="2" charset="2"/>
        <a:buChar char="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574675" indent="-223838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bg1"/>
        </a:buClr>
        <a:buFont typeface="Arial" charset="0"/>
        <a:buChar char="–"/>
        <a:defRPr sz="2200">
          <a:solidFill>
            <a:schemeClr val="bg1"/>
          </a:solidFill>
          <a:latin typeface="+mn-lt"/>
        </a:defRPr>
      </a:lvl2pPr>
      <a:lvl3pPr marL="909638" indent="-220663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bg1"/>
        </a:buClr>
        <a:buFont typeface="Arial" charset="0"/>
        <a:buChar char="–"/>
        <a:defRPr sz="2000">
          <a:solidFill>
            <a:schemeClr val="bg1"/>
          </a:solidFill>
          <a:latin typeface="+mn-lt"/>
        </a:defRPr>
      </a:lvl3pPr>
      <a:lvl4pPr marL="1246188" indent="-22225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bg1"/>
        </a:buClr>
        <a:buFont typeface="Arial" charset="0"/>
        <a:buChar char="–"/>
        <a:defRPr sz="2000">
          <a:solidFill>
            <a:schemeClr val="bg1"/>
          </a:solidFill>
          <a:latin typeface="+mn-lt"/>
        </a:defRPr>
      </a:lvl4pPr>
      <a:lvl5pPr marL="1608138" indent="-236538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bg1"/>
        </a:buClr>
        <a:buFont typeface="Arial" charset="0"/>
        <a:buChar char="–"/>
        <a:defRPr sz="1600">
          <a:solidFill>
            <a:schemeClr val="bg1"/>
          </a:solidFill>
          <a:latin typeface="+mn-lt"/>
        </a:defRPr>
      </a:lvl5pPr>
      <a:lvl6pPr marL="2065338" indent="-236538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bg1"/>
        </a:buClr>
        <a:buFont typeface="Arial" charset="0"/>
        <a:buChar char="–"/>
        <a:defRPr sz="1600">
          <a:solidFill>
            <a:schemeClr val="bg1"/>
          </a:solidFill>
          <a:latin typeface="+mn-lt"/>
        </a:defRPr>
      </a:lvl6pPr>
      <a:lvl7pPr marL="2522538" indent="-236538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bg1"/>
        </a:buClr>
        <a:buFont typeface="Arial" charset="0"/>
        <a:buChar char="–"/>
        <a:defRPr sz="1600">
          <a:solidFill>
            <a:schemeClr val="bg1"/>
          </a:solidFill>
          <a:latin typeface="+mn-lt"/>
        </a:defRPr>
      </a:lvl7pPr>
      <a:lvl8pPr marL="2979738" indent="-236538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bg1"/>
        </a:buClr>
        <a:buFont typeface="Arial" charset="0"/>
        <a:buChar char="–"/>
        <a:defRPr sz="1600">
          <a:solidFill>
            <a:schemeClr val="bg1"/>
          </a:solidFill>
          <a:latin typeface="+mn-lt"/>
        </a:defRPr>
      </a:lvl8pPr>
      <a:lvl9pPr marL="3436938" indent="-236538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bg1"/>
        </a:buClr>
        <a:buFont typeface="Arial" charset="0"/>
        <a:buChar char="–"/>
        <a:defRPr sz="16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0" descr="06DGLO111_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1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95263" y="1285875"/>
            <a:ext cx="347662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16" descr="06060-002_f (2)"/>
          <p:cNvPicPr>
            <a:picLocks noChangeAspect="1" noChangeArrowheads="1"/>
          </p:cNvPicPr>
          <p:nvPr/>
        </p:nvPicPr>
        <p:blipFill>
          <a:blip r:embed="rId15" cstate="print">
            <a:lum bright="12000"/>
          </a:blip>
          <a:srcRect/>
          <a:stretch>
            <a:fillRect/>
          </a:stretch>
        </p:blipFill>
        <p:spPr bwMode="auto">
          <a:xfrm>
            <a:off x="233363" y="2851150"/>
            <a:ext cx="1589087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0625"/>
            <a:ext cx="8229600" cy="478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266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04775"/>
            <a:ext cx="8229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3" r:id="rId2"/>
    <p:sldLayoutId id="2147483712" r:id="rId3"/>
    <p:sldLayoutId id="2147483711" r:id="rId4"/>
    <p:sldLayoutId id="2147483710" r:id="rId5"/>
    <p:sldLayoutId id="2147483709" r:id="rId6"/>
    <p:sldLayoutId id="2147483708" r:id="rId7"/>
    <p:sldLayoutId id="2147483707" r:id="rId8"/>
    <p:sldLayoutId id="2147483706" r:id="rId9"/>
    <p:sldLayoutId id="2147483705" r:id="rId10"/>
    <p:sldLayoutId id="2147483704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2"/>
          <p:cNvSpPr>
            <a:spLocks noChangeArrowheads="1"/>
          </p:cNvSpPr>
          <p:nvPr/>
        </p:nvSpPr>
        <p:spPr bwMode="black">
          <a:xfrm>
            <a:off x="8593138" y="0"/>
            <a:ext cx="550862" cy="6858000"/>
          </a:xfrm>
          <a:prstGeom prst="rect">
            <a:avLst/>
          </a:prstGeom>
          <a:solidFill>
            <a:schemeClr val="accent1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155575"/>
            <a:ext cx="7799387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38150" y="1371600"/>
            <a:ext cx="7800975" cy="516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3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438" y="6537325"/>
            <a:ext cx="1604962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DELL CONFIDENTIAL</a:t>
            </a:r>
            <a:endParaRPr lang="en-US" dirty="0"/>
          </a:p>
        </p:txBody>
      </p:sp>
      <p:sp>
        <p:nvSpPr>
          <p:cNvPr id="13337" name="Rectangle 25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620125" y="6519863"/>
            <a:ext cx="48101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1530699-C1B0-4196-94D5-9BCFA633B8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Oval 14"/>
          <p:cNvSpPr>
            <a:spLocks noChangeArrowheads="1"/>
          </p:cNvSpPr>
          <p:nvPr/>
        </p:nvSpPr>
        <p:spPr bwMode="black">
          <a:xfrm>
            <a:off x="8291513" y="5853113"/>
            <a:ext cx="666750" cy="666750"/>
          </a:xfrm>
          <a:prstGeom prst="ellipse">
            <a:avLst/>
          </a:prstGeom>
          <a:solidFill>
            <a:schemeClr val="accent1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latin typeface="Arial" charset="0"/>
              <a:cs typeface="+mn-cs"/>
            </a:endParaRPr>
          </a:p>
        </p:txBody>
      </p:sp>
      <p:pic>
        <p:nvPicPr>
          <p:cNvPr id="1032" name="Picture 28" descr="flatlogoV2_black-shadow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321675" y="5880100"/>
            <a:ext cx="657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 kern="1200" cap="all" spc="-100">
          <a:solidFill>
            <a:schemeClr val="tx1"/>
          </a:solidFill>
          <a:latin typeface="Arial Black" pitchFamily="34" charset="0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9pPr>
      <a:extLst/>
    </p:titleStyle>
    <p:bodyStyle>
      <a:lvl1pPr marL="236538" indent="-236538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Wingdings" pitchFamily="2" charset="2"/>
        <a:buChar char="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574675" indent="-231775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9638" indent="-220663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257300" indent="-233363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597025" indent="-225425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/>
          <p:nvPr/>
        </p:nvGrpSpPr>
        <p:grpSpPr>
          <a:xfrm>
            <a:off x="8291513" y="0"/>
            <a:ext cx="852487" cy="6858000"/>
            <a:chOff x="8291513" y="0"/>
            <a:chExt cx="852487" cy="6858000"/>
          </a:xfrm>
          <a:solidFill>
            <a:schemeClr val="accent2"/>
          </a:solidFill>
        </p:grpSpPr>
        <p:sp>
          <p:nvSpPr>
            <p:cNvPr id="9" name="Rectangle 12"/>
            <p:cNvSpPr>
              <a:spLocks noChangeArrowheads="1"/>
            </p:cNvSpPr>
            <p:nvPr/>
          </p:nvSpPr>
          <p:spPr bwMode="black">
            <a:xfrm>
              <a:off x="8593138" y="0"/>
              <a:ext cx="550862" cy="6858000"/>
            </a:xfrm>
            <a:prstGeom prst="rect">
              <a:avLst/>
            </a:prstGeom>
            <a:grp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latin typeface="Arial" charset="0"/>
                <a:cs typeface="+mn-cs"/>
              </a:endParaRPr>
            </a:p>
          </p:txBody>
        </p:sp>
        <p:sp>
          <p:nvSpPr>
            <p:cNvPr id="10" name="Oval 14"/>
            <p:cNvSpPr>
              <a:spLocks noChangeArrowheads="1"/>
            </p:cNvSpPr>
            <p:nvPr/>
          </p:nvSpPr>
          <p:spPr bwMode="black">
            <a:xfrm>
              <a:off x="8291513" y="5853113"/>
              <a:ext cx="666750" cy="666750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latin typeface="Arial" charset="0"/>
                <a:cs typeface="+mn-cs"/>
              </a:endParaRPr>
            </a:p>
          </p:txBody>
        </p:sp>
      </p:grp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155575"/>
            <a:ext cx="7799387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2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38150" y="1371600"/>
            <a:ext cx="7800975" cy="516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37" name="Rectangle 25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620125" y="6519863"/>
            <a:ext cx="48101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F2C7964-B602-4DA2-90B8-1D5FE21A45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5" name="Picture 28" descr="flatlogoV2_black-shado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21675" y="5880100"/>
            <a:ext cx="657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 kern="1200" cap="all" spc="-100">
          <a:solidFill>
            <a:schemeClr val="tx1"/>
          </a:solidFill>
          <a:latin typeface="Arial Black" pitchFamily="34" charset="0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9pPr>
      <a:extLst/>
    </p:titleStyle>
    <p:bodyStyle>
      <a:lvl1pPr marL="236538" indent="-236538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Wingdings" pitchFamily="2" charset="2"/>
        <a:buChar char="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574675" indent="-231775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9638" indent="-220663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257300" indent="-233363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600200" indent="-228600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/>
          <p:nvPr/>
        </p:nvGrpSpPr>
        <p:grpSpPr>
          <a:xfrm>
            <a:off x="8291513" y="0"/>
            <a:ext cx="852487" cy="6858000"/>
            <a:chOff x="8291513" y="0"/>
            <a:chExt cx="852487" cy="6858000"/>
          </a:xfrm>
          <a:solidFill>
            <a:schemeClr val="accent3"/>
          </a:solidFill>
        </p:grpSpPr>
        <p:sp>
          <p:nvSpPr>
            <p:cNvPr id="9" name="Rectangle 12"/>
            <p:cNvSpPr>
              <a:spLocks noChangeArrowheads="1"/>
            </p:cNvSpPr>
            <p:nvPr/>
          </p:nvSpPr>
          <p:spPr bwMode="black">
            <a:xfrm>
              <a:off x="8593138" y="0"/>
              <a:ext cx="550862" cy="6858000"/>
            </a:xfrm>
            <a:prstGeom prst="rect">
              <a:avLst/>
            </a:prstGeom>
            <a:grp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latin typeface="Arial" charset="0"/>
                <a:cs typeface="+mn-cs"/>
              </a:endParaRPr>
            </a:p>
          </p:txBody>
        </p:sp>
        <p:sp>
          <p:nvSpPr>
            <p:cNvPr id="10" name="Oval 14"/>
            <p:cNvSpPr>
              <a:spLocks noChangeArrowheads="1"/>
            </p:cNvSpPr>
            <p:nvPr/>
          </p:nvSpPr>
          <p:spPr bwMode="black">
            <a:xfrm>
              <a:off x="8291513" y="5853113"/>
              <a:ext cx="666750" cy="666750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latin typeface="Arial" charset="0"/>
                <a:cs typeface="+mn-cs"/>
              </a:endParaRPr>
            </a:p>
          </p:txBody>
        </p:sp>
      </p:grp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155575"/>
            <a:ext cx="7799387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07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38150" y="1371600"/>
            <a:ext cx="7800975" cy="516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37" name="Rectangle 25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620125" y="6519863"/>
            <a:ext cx="48101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0552FBB-3F7A-49B3-AD4D-9E7C8BAADA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079" name="Picture 28" descr="flatlogoV2_black-shado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21675" y="5880100"/>
            <a:ext cx="657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 kern="1200" cap="all" spc="-100">
          <a:solidFill>
            <a:schemeClr val="tx1"/>
          </a:solidFill>
          <a:latin typeface="Arial Black" pitchFamily="34" charset="0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9pPr>
      <a:extLst/>
    </p:titleStyle>
    <p:bodyStyle>
      <a:lvl1pPr marL="236538" indent="-236538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Wingdings" pitchFamily="2" charset="2"/>
        <a:buChar char="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574675" indent="-231775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9638" indent="-220663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257300" indent="-228600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600200" indent="-228600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/>
          <p:nvPr/>
        </p:nvGrpSpPr>
        <p:grpSpPr>
          <a:xfrm>
            <a:off x="8291513" y="0"/>
            <a:ext cx="852487" cy="6858000"/>
            <a:chOff x="8291513" y="0"/>
            <a:chExt cx="852487" cy="6858000"/>
          </a:xfrm>
          <a:solidFill>
            <a:schemeClr val="accent4"/>
          </a:solidFill>
        </p:grpSpPr>
        <p:sp>
          <p:nvSpPr>
            <p:cNvPr id="9" name="Rectangle 12"/>
            <p:cNvSpPr>
              <a:spLocks noChangeArrowheads="1"/>
            </p:cNvSpPr>
            <p:nvPr/>
          </p:nvSpPr>
          <p:spPr bwMode="black">
            <a:xfrm>
              <a:off x="8593138" y="0"/>
              <a:ext cx="550862" cy="6858000"/>
            </a:xfrm>
            <a:prstGeom prst="rect">
              <a:avLst/>
            </a:prstGeom>
            <a:grp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latin typeface="Arial" charset="0"/>
                <a:cs typeface="+mn-cs"/>
              </a:endParaRPr>
            </a:p>
          </p:txBody>
        </p:sp>
        <p:sp>
          <p:nvSpPr>
            <p:cNvPr id="10" name="Oval 14"/>
            <p:cNvSpPr>
              <a:spLocks noChangeArrowheads="1"/>
            </p:cNvSpPr>
            <p:nvPr/>
          </p:nvSpPr>
          <p:spPr bwMode="black">
            <a:xfrm>
              <a:off x="8291513" y="5853113"/>
              <a:ext cx="666750" cy="666750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latin typeface="Arial" charset="0"/>
                <a:cs typeface="+mn-cs"/>
              </a:endParaRPr>
            </a:p>
          </p:txBody>
        </p:sp>
      </p:grp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155575"/>
            <a:ext cx="7799387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10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38150" y="1371600"/>
            <a:ext cx="7800975" cy="516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37" name="Rectangle 25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620125" y="6519863"/>
            <a:ext cx="48101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1E78AA0-56E1-46EF-AEB7-BA5EC7C2DE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103" name="Picture 28" descr="flatlogoV2_black-shado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21675" y="5880100"/>
            <a:ext cx="657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 kern="1200" cap="all" spc="-100">
          <a:solidFill>
            <a:schemeClr val="tx1"/>
          </a:solidFill>
          <a:latin typeface="Arial Black" pitchFamily="34" charset="0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9pPr>
      <a:extLst/>
    </p:titleStyle>
    <p:bodyStyle>
      <a:lvl1pPr marL="236538" indent="-236538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Wingdings" pitchFamily="2" charset="2"/>
        <a:buChar char="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574675" indent="-231775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9638" indent="-220663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257300" indent="-228600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597025" indent="-225425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155575"/>
            <a:ext cx="82296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12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36563" y="1371600"/>
            <a:ext cx="8229600" cy="516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692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20125" y="6535738"/>
            <a:ext cx="481013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59ED9A0-CCEB-41E7-8228-2FA1197B24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</p:sldLayoutIdLst>
  <p:transition spd="med">
    <p:wip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5pPr>
      <a:lvl6pPr marL="4572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Black" pitchFamily="34" charset="0"/>
        </a:defRPr>
      </a:lvl6pPr>
      <a:lvl7pPr marL="9144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Black" pitchFamily="34" charset="0"/>
        </a:defRPr>
      </a:lvl7pPr>
      <a:lvl8pPr marL="13716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Black" pitchFamily="34" charset="0"/>
        </a:defRPr>
      </a:lvl8pPr>
      <a:lvl9pPr marL="18288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Black" pitchFamily="34" charset="0"/>
        </a:defRPr>
      </a:lvl9pPr>
    </p:titleStyle>
    <p:bodyStyle>
      <a:lvl1pPr marL="236538" indent="-236538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tx1"/>
        </a:buClr>
        <a:buFont typeface="Wingdings" pitchFamily="2" charset="2"/>
        <a:buChar char="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1775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2200">
          <a:solidFill>
            <a:schemeClr val="tx1"/>
          </a:solidFill>
          <a:latin typeface="+mn-lt"/>
        </a:defRPr>
      </a:lvl2pPr>
      <a:lvl3pPr marL="909638" indent="-220663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3pPr>
      <a:lvl4pPr marL="1257300" indent="-228600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1597025" indent="-225425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5pPr>
      <a:lvl6pPr marL="20653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6pPr>
      <a:lvl7pPr marL="25225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7pPr>
      <a:lvl8pPr marL="29797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8pPr>
      <a:lvl9pPr marL="34369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70" name="Rectangle 6"/>
          <p:cNvSpPr>
            <a:spLocks noChangeArrowheads="1"/>
          </p:cNvSpPr>
          <p:nvPr/>
        </p:nvSpPr>
        <p:spPr bwMode="black">
          <a:xfrm>
            <a:off x="8593138" y="0"/>
            <a:ext cx="550862" cy="6858000"/>
          </a:xfrm>
          <a:prstGeom prst="rect">
            <a:avLst/>
          </a:prstGeom>
          <a:solidFill>
            <a:schemeClr val="accent1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164871" name="Oval 7"/>
          <p:cNvSpPr>
            <a:spLocks noChangeArrowheads="1"/>
          </p:cNvSpPr>
          <p:nvPr/>
        </p:nvSpPr>
        <p:spPr bwMode="black">
          <a:xfrm>
            <a:off x="8258175" y="5838825"/>
            <a:ext cx="714375" cy="714375"/>
          </a:xfrm>
          <a:prstGeom prst="ellipse">
            <a:avLst/>
          </a:prstGeom>
          <a:solidFill>
            <a:schemeClr val="accent1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155575"/>
            <a:ext cx="7799387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614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36563" y="1371600"/>
            <a:ext cx="7799387" cy="516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883" name="Rectangle 19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620125" y="6537325"/>
            <a:ext cx="481013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441A21F-C6D8-49A3-80BB-D78B1B75D8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152" name="Picture 20" descr="flatlogoV2_black-shadow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13738" y="5886450"/>
            <a:ext cx="657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 cap="all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5pPr>
      <a:lvl6pPr marL="4572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6pPr>
      <a:lvl7pPr marL="9144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7pPr>
      <a:lvl8pPr marL="13716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8pPr>
      <a:lvl9pPr marL="18288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9pPr>
    </p:titleStyle>
    <p:bodyStyle>
      <a:lvl1pPr marL="228600" indent="-228600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Wingdings" pitchFamily="2" charset="2"/>
        <a:buChar char="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1775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200">
          <a:solidFill>
            <a:schemeClr val="tx1"/>
          </a:solidFill>
          <a:latin typeface="+mn-lt"/>
        </a:defRPr>
      </a:lvl2pPr>
      <a:lvl3pPr marL="909638" indent="-220663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3pPr>
      <a:lvl4pPr marL="1257300" indent="-233363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1600200" indent="-228600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5pPr>
      <a:lvl6pPr marL="20653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6pPr>
      <a:lvl7pPr marL="25225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7pPr>
      <a:lvl8pPr marL="29797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8pPr>
      <a:lvl9pPr marL="34369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428508" y="612648"/>
            <a:ext cx="2292795" cy="523425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730CF4-3BF3-4068-B633-A0EC60CD3AF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1026" name="Picture 2" descr="C:\Documents and Settings\sridhar_k\Local Settings\Temporary Internet Files\Content.IE5\H7J7D5OI\MCj0435242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0691" y="858982"/>
            <a:ext cx="1221742" cy="1649328"/>
          </a:xfrm>
          <a:prstGeom prst="rect">
            <a:avLst/>
          </a:prstGeom>
          <a:noFill/>
        </p:spPr>
      </p:pic>
      <p:pic>
        <p:nvPicPr>
          <p:cNvPr id="1030" name="Picture 6" descr="C:\Documents and Settings\sridhar_k\Local Settings\Temporary Internet Files\Content.IE5\H7J7D5OI\MCj0434845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3361" y="3136216"/>
            <a:ext cx="924434" cy="1158947"/>
          </a:xfrm>
          <a:prstGeom prst="rect">
            <a:avLst/>
          </a:prstGeom>
          <a:noFill/>
        </p:spPr>
      </p:pic>
      <p:pic>
        <p:nvPicPr>
          <p:cNvPr id="11" name="Picture 6" descr="C:\Documents and Settings\sridhar_k\Local Settings\Temporary Internet Files\Content.IE5\H7J7D5OI\MCj0434845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09985" y="3204726"/>
            <a:ext cx="924434" cy="1158947"/>
          </a:xfrm>
          <a:prstGeom prst="rect">
            <a:avLst/>
          </a:prstGeom>
          <a:noFill/>
        </p:spPr>
      </p:pic>
      <p:pic>
        <p:nvPicPr>
          <p:cNvPr id="12" name="Picture 6" descr="C:\Documents and Settings\sridhar_k\Local Settings\Temporary Internet Files\Content.IE5\H7J7D5OI\MCj0434845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95211" y="3263449"/>
            <a:ext cx="924434" cy="1158947"/>
          </a:xfrm>
          <a:prstGeom prst="rect">
            <a:avLst/>
          </a:prstGeom>
          <a:noFill/>
        </p:spPr>
      </p:pic>
      <p:pic>
        <p:nvPicPr>
          <p:cNvPr id="15" name="Picture 2" descr="C:\Documents and Settings\sridhar_k\Local Settings\Temporary Internet Files\Content.IE5\H7J7D5OI\MCj0435242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29543" y="3004457"/>
            <a:ext cx="1175657" cy="1883229"/>
          </a:xfrm>
          <a:prstGeom prst="rect">
            <a:avLst/>
          </a:prstGeom>
          <a:noFill/>
        </p:spPr>
      </p:pic>
      <p:pic>
        <p:nvPicPr>
          <p:cNvPr id="16" name="Picture 2" descr="C:\Documents and Settings\sridhar_k\Local Settings\Temporary Internet Files\Content.IE5\H7J7D5OI\MCj0435242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623" y="3092859"/>
            <a:ext cx="1157680" cy="1539263"/>
          </a:xfrm>
          <a:prstGeom prst="rect">
            <a:avLst/>
          </a:prstGeom>
          <a:noFill/>
        </p:spPr>
      </p:pic>
      <p:pic>
        <p:nvPicPr>
          <p:cNvPr id="17" name="Picture 2" descr="C:\Documents and Settings\sridhar_k\Local Settings\Temporary Internet Files\Content.IE5\H7J7D5OI\MCj0435242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0651" y="5528462"/>
            <a:ext cx="1157680" cy="1539263"/>
          </a:xfrm>
          <a:prstGeom prst="rect">
            <a:avLst/>
          </a:prstGeom>
          <a:noFill/>
        </p:spPr>
      </p:pic>
      <p:cxnSp>
        <p:nvCxnSpPr>
          <p:cNvPr id="37" name="Straight Arrow Connector 36"/>
          <p:cNvCxnSpPr/>
          <p:nvPr/>
        </p:nvCxnSpPr>
        <p:spPr>
          <a:xfrm rot="16200000" flipH="1">
            <a:off x="2331345" y="5394914"/>
            <a:ext cx="327965" cy="7595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 flipH="1" flipV="1">
            <a:off x="2313710" y="4748151"/>
            <a:ext cx="383971" cy="3961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364509" y="4950031"/>
            <a:ext cx="184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/>
              <a:t>1</a:t>
            </a:r>
            <a:endParaRPr lang="en-US" sz="12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6423042" y="197777"/>
            <a:ext cx="21391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dirty="0" smtClean="0"/>
              <a:t>1. Invoke build download Script</a:t>
            </a:r>
            <a:endParaRPr lang="en-US" sz="1050" dirty="0"/>
          </a:p>
        </p:txBody>
      </p:sp>
      <p:pic>
        <p:nvPicPr>
          <p:cNvPr id="18" name="Picture 2" descr="C:\Documents and Settings\sridhar_k\Local Settings\Temporary Internet Files\Content.IE5\H7J7D5OI\MCj0435242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709" y="5660571"/>
            <a:ext cx="517519" cy="892629"/>
          </a:xfrm>
          <a:prstGeom prst="rect">
            <a:avLst/>
          </a:prstGeom>
          <a:noFill/>
        </p:spPr>
      </p:pic>
      <p:cxnSp>
        <p:nvCxnSpPr>
          <p:cNvPr id="68" name="Straight Arrow Connector 67"/>
          <p:cNvCxnSpPr/>
          <p:nvPr/>
        </p:nvCxnSpPr>
        <p:spPr>
          <a:xfrm rot="10800000">
            <a:off x="772886" y="5834743"/>
            <a:ext cx="674914" cy="1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1676400" y="5823857"/>
            <a:ext cx="609600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1406564" y="5679374"/>
            <a:ext cx="184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/>
              <a:t>2</a:t>
            </a:r>
            <a:endParaRPr lang="en-US" sz="12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6414655" y="429490"/>
            <a:ext cx="23414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dirty="0" smtClean="0"/>
              <a:t>2.Download new build</a:t>
            </a:r>
            <a:endParaRPr lang="en-US" sz="1100" dirty="0"/>
          </a:p>
        </p:txBody>
      </p:sp>
      <p:cxnSp>
        <p:nvCxnSpPr>
          <p:cNvPr id="93" name="Straight Arrow Connector 92"/>
          <p:cNvCxnSpPr>
            <a:stCxn id="95" idx="3"/>
          </p:cNvCxnSpPr>
          <p:nvPr/>
        </p:nvCxnSpPr>
        <p:spPr>
          <a:xfrm>
            <a:off x="1569523" y="6296845"/>
            <a:ext cx="760020" cy="5985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10800000">
            <a:off x="772886" y="6291943"/>
            <a:ext cx="664030" cy="2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384795" y="6158345"/>
            <a:ext cx="184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/>
              <a:t>3</a:t>
            </a:r>
            <a:endParaRPr lang="en-US" sz="12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6414655" y="651164"/>
            <a:ext cx="14478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100" dirty="0" smtClean="0"/>
              <a:t>3.Copy build to PXE</a:t>
            </a:r>
            <a:endParaRPr lang="en-US" sz="1100" dirty="0"/>
          </a:p>
        </p:txBody>
      </p:sp>
      <p:cxnSp>
        <p:nvCxnSpPr>
          <p:cNvPr id="100" name="Straight Connector 99"/>
          <p:cNvCxnSpPr/>
          <p:nvPr/>
        </p:nvCxnSpPr>
        <p:spPr>
          <a:xfrm rot="5400000" flipH="1" flipV="1">
            <a:off x="2736273" y="5336971"/>
            <a:ext cx="286987" cy="3957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rot="16200000" flipV="1">
            <a:off x="2673930" y="4779818"/>
            <a:ext cx="443345" cy="2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2757055" y="4973782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dirty="0" smtClean="0"/>
              <a:t>4</a:t>
            </a:r>
            <a:endParaRPr lang="en-US" sz="1200" dirty="0"/>
          </a:p>
        </p:txBody>
      </p:sp>
      <p:sp>
        <p:nvSpPr>
          <p:cNvPr id="111" name="TextBox 110"/>
          <p:cNvSpPr txBox="1"/>
          <p:nvPr/>
        </p:nvSpPr>
        <p:spPr>
          <a:xfrm>
            <a:off x="6400800" y="858980"/>
            <a:ext cx="16882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100" dirty="0" smtClean="0"/>
              <a:t>4. Send build ID to AMS</a:t>
            </a:r>
            <a:endParaRPr lang="en-US" sz="1100" dirty="0"/>
          </a:p>
        </p:txBody>
      </p:sp>
      <p:cxnSp>
        <p:nvCxnSpPr>
          <p:cNvPr id="112" name="Straight Arrow Connector 111"/>
          <p:cNvCxnSpPr/>
          <p:nvPr/>
        </p:nvCxnSpPr>
        <p:spPr>
          <a:xfrm rot="5400000">
            <a:off x="3103450" y="5331705"/>
            <a:ext cx="362484" cy="233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16200000" flipV="1">
            <a:off x="3096768" y="4787049"/>
            <a:ext cx="362844" cy="1439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3158836" y="4932245"/>
            <a:ext cx="184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/>
              <a:t>5</a:t>
            </a:r>
            <a:endParaRPr lang="en-US" sz="1200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6400800" y="1052946"/>
            <a:ext cx="16642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100" dirty="0" smtClean="0"/>
              <a:t>5. Copy CLI Cfg to PXE</a:t>
            </a:r>
            <a:endParaRPr lang="en-US" sz="1100" dirty="0"/>
          </a:p>
        </p:txBody>
      </p:sp>
      <p:cxnSp>
        <p:nvCxnSpPr>
          <p:cNvPr id="121" name="Straight Arrow Connector 120"/>
          <p:cNvCxnSpPr>
            <a:stCxn id="123" idx="3"/>
          </p:cNvCxnSpPr>
          <p:nvPr/>
        </p:nvCxnSpPr>
        <p:spPr>
          <a:xfrm>
            <a:off x="4301837" y="3466559"/>
            <a:ext cx="760020" cy="5985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rot="10800000">
            <a:off x="3505200" y="3461657"/>
            <a:ext cx="664030" cy="2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4117109" y="3328059"/>
            <a:ext cx="184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/>
              <a:t>6</a:t>
            </a:r>
            <a:endParaRPr lang="en-US" sz="1200" b="1" dirty="0"/>
          </a:p>
        </p:txBody>
      </p:sp>
      <p:sp>
        <p:nvSpPr>
          <p:cNvPr id="124" name="TextBox 123"/>
          <p:cNvSpPr txBox="1"/>
          <p:nvPr/>
        </p:nvSpPr>
        <p:spPr>
          <a:xfrm>
            <a:off x="6414655" y="1260763"/>
            <a:ext cx="15007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100" dirty="0" smtClean="0"/>
              <a:t>6. Boot SUTs to PXE</a:t>
            </a:r>
            <a:endParaRPr lang="en-US" sz="1100" dirty="0"/>
          </a:p>
        </p:txBody>
      </p:sp>
      <p:cxnSp>
        <p:nvCxnSpPr>
          <p:cNvPr id="125" name="Straight Connector 124"/>
          <p:cNvCxnSpPr/>
          <p:nvPr/>
        </p:nvCxnSpPr>
        <p:spPr>
          <a:xfrm rot="5400000" flipH="1" flipV="1">
            <a:off x="2168237" y="2829298"/>
            <a:ext cx="286987" cy="3957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rot="16200000" flipV="1">
            <a:off x="2126675" y="2292925"/>
            <a:ext cx="401784" cy="5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2189019" y="246610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dirty="0" smtClean="0"/>
              <a:t>7</a:t>
            </a:r>
            <a:endParaRPr lang="en-US" sz="1200" dirty="0"/>
          </a:p>
        </p:txBody>
      </p:sp>
      <p:sp>
        <p:nvSpPr>
          <p:cNvPr id="128" name="TextBox 127"/>
          <p:cNvSpPr txBox="1"/>
          <p:nvPr/>
        </p:nvSpPr>
        <p:spPr>
          <a:xfrm>
            <a:off x="6414655" y="1454727"/>
            <a:ext cx="19463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100" dirty="0" smtClean="0"/>
              <a:t>7. Set SBUU GUI Install flag</a:t>
            </a:r>
            <a:endParaRPr lang="en-US" sz="1100" dirty="0"/>
          </a:p>
        </p:txBody>
      </p:sp>
      <p:cxnSp>
        <p:nvCxnSpPr>
          <p:cNvPr id="129" name="Straight Arrow Connector 128"/>
          <p:cNvCxnSpPr/>
          <p:nvPr/>
        </p:nvCxnSpPr>
        <p:spPr>
          <a:xfrm rot="5400000">
            <a:off x="5292468" y="2934868"/>
            <a:ext cx="362484" cy="233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rot="5400000" flipH="1" flipV="1">
            <a:off x="5112316" y="2212122"/>
            <a:ext cx="715845" cy="462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5347854" y="2535408"/>
            <a:ext cx="184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/>
              <a:t>8</a:t>
            </a:r>
            <a:endParaRPr lang="en-US" sz="1200" b="1" dirty="0"/>
          </a:p>
        </p:txBody>
      </p:sp>
      <p:cxnSp>
        <p:nvCxnSpPr>
          <p:cNvPr id="136" name="Straight Connector 135"/>
          <p:cNvCxnSpPr/>
          <p:nvPr/>
        </p:nvCxnSpPr>
        <p:spPr>
          <a:xfrm rot="10800000">
            <a:off x="3643746" y="1854533"/>
            <a:ext cx="1842655" cy="1977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6400799" y="1648690"/>
            <a:ext cx="21178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100" dirty="0" smtClean="0"/>
              <a:t>8. SBUU GUI Installs  - Kick off</a:t>
            </a:r>
            <a:endParaRPr lang="en-US" sz="1100" dirty="0"/>
          </a:p>
        </p:txBody>
      </p:sp>
      <p:cxnSp>
        <p:nvCxnSpPr>
          <p:cNvPr id="140" name="Straight Arrow Connector 139"/>
          <p:cNvCxnSpPr/>
          <p:nvPr/>
        </p:nvCxnSpPr>
        <p:spPr>
          <a:xfrm rot="5400000">
            <a:off x="2355305" y="2837886"/>
            <a:ext cx="362484" cy="233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rot="5400000" flipH="1" flipV="1">
            <a:off x="2355258" y="2295256"/>
            <a:ext cx="355634" cy="4613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2410691" y="2438426"/>
            <a:ext cx="184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/>
              <a:t>9</a:t>
            </a:r>
            <a:endParaRPr lang="en-US" sz="1200" b="1" dirty="0"/>
          </a:p>
        </p:txBody>
      </p:sp>
      <p:sp>
        <p:nvSpPr>
          <p:cNvPr id="143" name="TextBox 142"/>
          <p:cNvSpPr txBox="1"/>
          <p:nvPr/>
        </p:nvSpPr>
        <p:spPr>
          <a:xfrm>
            <a:off x="6400800" y="1842654"/>
            <a:ext cx="21884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100" dirty="0" smtClean="0"/>
              <a:t>9. SBUU GUI – complete Status</a:t>
            </a:r>
            <a:endParaRPr lang="en-US" sz="1100" dirty="0"/>
          </a:p>
        </p:txBody>
      </p:sp>
      <p:cxnSp>
        <p:nvCxnSpPr>
          <p:cNvPr id="144" name="Straight Arrow Connector 143"/>
          <p:cNvCxnSpPr/>
          <p:nvPr/>
        </p:nvCxnSpPr>
        <p:spPr>
          <a:xfrm>
            <a:off x="4397829" y="3799114"/>
            <a:ext cx="642255" cy="4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rot="10800000">
            <a:off x="3483427" y="3788229"/>
            <a:ext cx="664030" cy="2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4095335" y="3654631"/>
            <a:ext cx="422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/>
              <a:t>10</a:t>
            </a:r>
            <a:endParaRPr lang="en-US" sz="1200" b="1" dirty="0"/>
          </a:p>
        </p:txBody>
      </p:sp>
      <p:sp>
        <p:nvSpPr>
          <p:cNvPr id="147" name="TextBox 146"/>
          <p:cNvSpPr txBox="1"/>
          <p:nvPr/>
        </p:nvSpPr>
        <p:spPr>
          <a:xfrm>
            <a:off x="6386946" y="2022763"/>
            <a:ext cx="23599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100" dirty="0" smtClean="0"/>
              <a:t>10. Install OMSA &amp; CLI commands</a:t>
            </a:r>
            <a:endParaRPr lang="en-US" sz="1100" dirty="0"/>
          </a:p>
        </p:txBody>
      </p:sp>
      <p:cxnSp>
        <p:nvCxnSpPr>
          <p:cNvPr id="153" name="Straight Connector 152"/>
          <p:cNvCxnSpPr/>
          <p:nvPr/>
        </p:nvCxnSpPr>
        <p:spPr>
          <a:xfrm rot="5400000" flipH="1" flipV="1">
            <a:off x="2583873" y="2884716"/>
            <a:ext cx="286987" cy="3957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/>
          <p:nvPr/>
        </p:nvCxnSpPr>
        <p:spPr>
          <a:xfrm rot="16200000" flipV="1">
            <a:off x="2521530" y="2327563"/>
            <a:ext cx="443345" cy="2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2549236" y="2521527"/>
            <a:ext cx="3431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dirty="0" smtClean="0"/>
              <a:t>11</a:t>
            </a:r>
            <a:endParaRPr lang="en-US" sz="1200" dirty="0"/>
          </a:p>
        </p:txBody>
      </p:sp>
      <p:sp>
        <p:nvSpPr>
          <p:cNvPr id="156" name="TextBox 155"/>
          <p:cNvSpPr txBox="1"/>
          <p:nvPr/>
        </p:nvSpPr>
        <p:spPr>
          <a:xfrm>
            <a:off x="6386947" y="2202873"/>
            <a:ext cx="16385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100" dirty="0" smtClean="0"/>
              <a:t>11. Set OMSA GUI flag</a:t>
            </a:r>
            <a:endParaRPr lang="en-US" sz="1100" dirty="0"/>
          </a:p>
        </p:txBody>
      </p:sp>
      <p:cxnSp>
        <p:nvCxnSpPr>
          <p:cNvPr id="157" name="Straight Connector 156"/>
          <p:cNvCxnSpPr/>
          <p:nvPr/>
        </p:nvCxnSpPr>
        <p:spPr>
          <a:xfrm rot="10800000">
            <a:off x="3629893" y="1383481"/>
            <a:ext cx="2341416" cy="1975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rot="16200000" flipV="1">
            <a:off x="5396348" y="1974271"/>
            <a:ext cx="1149929" cy="6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 rot="16200000" flipH="1">
            <a:off x="5742711" y="3027219"/>
            <a:ext cx="457198" cy="2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5805056" y="2535383"/>
            <a:ext cx="5277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dirty="0" smtClean="0"/>
              <a:t>12</a:t>
            </a:r>
            <a:endParaRPr lang="en-US" sz="1100" dirty="0"/>
          </a:p>
        </p:txBody>
      </p:sp>
      <p:sp>
        <p:nvSpPr>
          <p:cNvPr id="171" name="TextBox 170"/>
          <p:cNvSpPr txBox="1"/>
          <p:nvPr/>
        </p:nvSpPr>
        <p:spPr>
          <a:xfrm>
            <a:off x="6386944" y="2382982"/>
            <a:ext cx="22092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100" dirty="0" smtClean="0"/>
              <a:t>12. OMSA GUI Scripts – Kick off</a:t>
            </a:r>
            <a:endParaRPr lang="en-US" sz="1100" dirty="0"/>
          </a:p>
        </p:txBody>
      </p:sp>
      <p:cxnSp>
        <p:nvCxnSpPr>
          <p:cNvPr id="174" name="Straight Arrow Connector 173"/>
          <p:cNvCxnSpPr/>
          <p:nvPr/>
        </p:nvCxnSpPr>
        <p:spPr>
          <a:xfrm rot="5400000">
            <a:off x="2770941" y="2893305"/>
            <a:ext cx="362484" cy="233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rot="5400000" flipH="1" flipV="1">
            <a:off x="2750114" y="2329888"/>
            <a:ext cx="397191" cy="4617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2770908" y="2493845"/>
            <a:ext cx="443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/>
              <a:t>13</a:t>
            </a:r>
            <a:endParaRPr lang="en-US" sz="1200" b="1" dirty="0"/>
          </a:p>
        </p:txBody>
      </p:sp>
      <p:sp>
        <p:nvSpPr>
          <p:cNvPr id="177" name="TextBox 176"/>
          <p:cNvSpPr txBox="1"/>
          <p:nvPr/>
        </p:nvSpPr>
        <p:spPr>
          <a:xfrm>
            <a:off x="6386945" y="2549237"/>
            <a:ext cx="22878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100" dirty="0" smtClean="0"/>
              <a:t>13. OMSA GUI – complete Status</a:t>
            </a:r>
            <a:endParaRPr lang="en-US" sz="1100" dirty="0"/>
          </a:p>
        </p:txBody>
      </p:sp>
      <p:cxnSp>
        <p:nvCxnSpPr>
          <p:cNvPr id="178" name="Straight Arrow Connector 177"/>
          <p:cNvCxnSpPr/>
          <p:nvPr/>
        </p:nvCxnSpPr>
        <p:spPr>
          <a:xfrm rot="10800000">
            <a:off x="1260765" y="3477491"/>
            <a:ext cx="477981" cy="1982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flipV="1">
            <a:off x="1967345" y="3463636"/>
            <a:ext cx="304800" cy="495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179"/>
          <p:cNvSpPr txBox="1"/>
          <p:nvPr/>
        </p:nvSpPr>
        <p:spPr>
          <a:xfrm>
            <a:off x="1697508" y="3324102"/>
            <a:ext cx="380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/>
              <a:t>14</a:t>
            </a:r>
            <a:endParaRPr lang="en-US" sz="1200" b="1" dirty="0"/>
          </a:p>
        </p:txBody>
      </p:sp>
      <p:sp>
        <p:nvSpPr>
          <p:cNvPr id="185" name="TextBox 184"/>
          <p:cNvSpPr txBox="1"/>
          <p:nvPr/>
        </p:nvSpPr>
        <p:spPr>
          <a:xfrm>
            <a:off x="6386947" y="2743201"/>
            <a:ext cx="13997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100" dirty="0" smtClean="0"/>
              <a:t>14. DWS MS install</a:t>
            </a:r>
            <a:endParaRPr lang="en-US" sz="1100" dirty="0"/>
          </a:p>
        </p:txBody>
      </p:sp>
      <p:cxnSp>
        <p:nvCxnSpPr>
          <p:cNvPr id="186" name="Straight Connector 185"/>
          <p:cNvCxnSpPr/>
          <p:nvPr/>
        </p:nvCxnSpPr>
        <p:spPr>
          <a:xfrm rot="5400000" flipH="1" flipV="1">
            <a:off x="2971800" y="2926280"/>
            <a:ext cx="286987" cy="3957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 rot="16200000" flipV="1">
            <a:off x="2909457" y="2369127"/>
            <a:ext cx="443345" cy="2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TextBox 187"/>
          <p:cNvSpPr txBox="1"/>
          <p:nvPr/>
        </p:nvSpPr>
        <p:spPr>
          <a:xfrm>
            <a:off x="2937163" y="2563091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dirty="0" smtClean="0"/>
              <a:t>15</a:t>
            </a:r>
            <a:endParaRPr lang="en-US" sz="1200" dirty="0"/>
          </a:p>
        </p:txBody>
      </p:sp>
      <p:sp>
        <p:nvSpPr>
          <p:cNvPr id="189" name="TextBox 188"/>
          <p:cNvSpPr txBox="1"/>
          <p:nvPr/>
        </p:nvSpPr>
        <p:spPr>
          <a:xfrm>
            <a:off x="6386945" y="2923309"/>
            <a:ext cx="22926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100" dirty="0" smtClean="0"/>
              <a:t>15. Set DWS Console Scripts flag</a:t>
            </a:r>
            <a:endParaRPr lang="en-US" sz="1100" dirty="0"/>
          </a:p>
        </p:txBody>
      </p:sp>
      <p:cxnSp>
        <p:nvCxnSpPr>
          <p:cNvPr id="190" name="Straight Connector 189"/>
          <p:cNvCxnSpPr/>
          <p:nvPr/>
        </p:nvCxnSpPr>
        <p:spPr>
          <a:xfrm rot="10800000">
            <a:off x="748146" y="1399309"/>
            <a:ext cx="1593271" cy="2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 rot="16200000" flipV="1">
            <a:off x="228892" y="1905291"/>
            <a:ext cx="1032453" cy="6055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/>
          <p:nvPr/>
        </p:nvCxnSpPr>
        <p:spPr>
          <a:xfrm rot="16200000" flipH="1">
            <a:off x="519547" y="2874819"/>
            <a:ext cx="457198" cy="2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TextBox 199"/>
          <p:cNvSpPr txBox="1"/>
          <p:nvPr/>
        </p:nvSpPr>
        <p:spPr>
          <a:xfrm>
            <a:off x="581891" y="2396836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100" dirty="0" smtClean="0"/>
              <a:t>16</a:t>
            </a:r>
            <a:endParaRPr lang="en-US" sz="1100" dirty="0"/>
          </a:p>
        </p:txBody>
      </p:sp>
      <p:sp>
        <p:nvSpPr>
          <p:cNvPr id="201" name="TextBox 200"/>
          <p:cNvSpPr txBox="1"/>
          <p:nvPr/>
        </p:nvSpPr>
        <p:spPr>
          <a:xfrm>
            <a:off x="6386946" y="3117272"/>
            <a:ext cx="21499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100" dirty="0" smtClean="0"/>
              <a:t>16. DWS login Scripts – kick off</a:t>
            </a:r>
            <a:endParaRPr lang="en-US" sz="1100" dirty="0"/>
          </a:p>
        </p:txBody>
      </p:sp>
      <p:cxnSp>
        <p:nvCxnSpPr>
          <p:cNvPr id="205" name="Straight Arrow Connector 204"/>
          <p:cNvCxnSpPr/>
          <p:nvPr/>
        </p:nvCxnSpPr>
        <p:spPr>
          <a:xfrm rot="5400000">
            <a:off x="3158867" y="2948724"/>
            <a:ext cx="362484" cy="233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 rot="5400000" flipH="1" flipV="1">
            <a:off x="3117258" y="2364529"/>
            <a:ext cx="438761" cy="4614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TextBox 206"/>
          <p:cNvSpPr txBox="1"/>
          <p:nvPr/>
        </p:nvSpPr>
        <p:spPr>
          <a:xfrm>
            <a:off x="3158834" y="2549264"/>
            <a:ext cx="4710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/>
              <a:t>17</a:t>
            </a:r>
            <a:endParaRPr lang="en-US" sz="1200" b="1" dirty="0"/>
          </a:p>
        </p:txBody>
      </p:sp>
      <p:sp>
        <p:nvSpPr>
          <p:cNvPr id="208" name="TextBox 207"/>
          <p:cNvSpPr txBox="1"/>
          <p:nvPr/>
        </p:nvSpPr>
        <p:spPr>
          <a:xfrm>
            <a:off x="6400800" y="3297381"/>
            <a:ext cx="22028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100" dirty="0" smtClean="0"/>
              <a:t>17. DWS GUI – complete Status</a:t>
            </a:r>
            <a:endParaRPr lang="en-US" sz="1100" dirty="0"/>
          </a:p>
        </p:txBody>
      </p:sp>
      <p:cxnSp>
        <p:nvCxnSpPr>
          <p:cNvPr id="227" name="Straight Arrow Connector 226"/>
          <p:cNvCxnSpPr/>
          <p:nvPr/>
        </p:nvCxnSpPr>
        <p:spPr>
          <a:xfrm>
            <a:off x="4386943" y="4125686"/>
            <a:ext cx="642258" cy="1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 rot="10800000">
            <a:off x="3472544" y="4114800"/>
            <a:ext cx="664030" cy="2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TextBox 228"/>
          <p:cNvSpPr txBox="1"/>
          <p:nvPr/>
        </p:nvSpPr>
        <p:spPr>
          <a:xfrm>
            <a:off x="4093028" y="3984171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dirty="0" smtClean="0"/>
              <a:t>18</a:t>
            </a:r>
            <a:endParaRPr lang="en-US" sz="1200" dirty="0"/>
          </a:p>
        </p:txBody>
      </p:sp>
      <p:sp>
        <p:nvSpPr>
          <p:cNvPr id="230" name="TextBox 229"/>
          <p:cNvSpPr txBox="1"/>
          <p:nvPr/>
        </p:nvSpPr>
        <p:spPr>
          <a:xfrm>
            <a:off x="6400801" y="3477491"/>
            <a:ext cx="14157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100" dirty="0" smtClean="0"/>
              <a:t>18. OMSA Uninstall</a:t>
            </a:r>
            <a:endParaRPr lang="en-US" sz="1100" dirty="0"/>
          </a:p>
        </p:txBody>
      </p:sp>
      <p:cxnSp>
        <p:nvCxnSpPr>
          <p:cNvPr id="231" name="Straight Arrow Connector 230"/>
          <p:cNvCxnSpPr/>
          <p:nvPr/>
        </p:nvCxnSpPr>
        <p:spPr>
          <a:xfrm rot="10800000">
            <a:off x="1274619" y="3976255"/>
            <a:ext cx="477981" cy="1982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 flipV="1">
            <a:off x="1981199" y="3962400"/>
            <a:ext cx="304800" cy="495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TextBox 232"/>
          <p:cNvSpPr txBox="1"/>
          <p:nvPr/>
        </p:nvSpPr>
        <p:spPr>
          <a:xfrm>
            <a:off x="1711362" y="3822866"/>
            <a:ext cx="38067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/>
              <a:t>19</a:t>
            </a:r>
            <a:endParaRPr lang="en-US" sz="1200" b="1" dirty="0"/>
          </a:p>
        </p:txBody>
      </p:sp>
      <p:sp>
        <p:nvSpPr>
          <p:cNvPr id="234" name="TextBox 233"/>
          <p:cNvSpPr txBox="1"/>
          <p:nvPr/>
        </p:nvSpPr>
        <p:spPr>
          <a:xfrm>
            <a:off x="6400798" y="3643744"/>
            <a:ext cx="13308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100" dirty="0" smtClean="0"/>
              <a:t>19. DWS Uninstall</a:t>
            </a:r>
            <a:endParaRPr lang="en-US" sz="1100" dirty="0"/>
          </a:p>
        </p:txBody>
      </p:sp>
      <p:sp>
        <p:nvSpPr>
          <p:cNvPr id="235" name="TextBox 234"/>
          <p:cNvSpPr txBox="1"/>
          <p:nvPr/>
        </p:nvSpPr>
        <p:spPr>
          <a:xfrm>
            <a:off x="2507673" y="41563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1" dirty="0" smtClean="0">
                <a:solidFill>
                  <a:srgbClr val="0000FF"/>
                </a:solidFill>
              </a:rPr>
              <a:t>RFT</a:t>
            </a:r>
            <a:endParaRPr lang="en-US" sz="1800" b="1" dirty="0">
              <a:solidFill>
                <a:srgbClr val="0000FF"/>
              </a:solidFill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5568638" y="4395578"/>
            <a:ext cx="830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1" dirty="0" smtClean="0">
                <a:solidFill>
                  <a:srgbClr val="0000FF"/>
                </a:solidFill>
              </a:rPr>
              <a:t>SUT’s</a:t>
            </a:r>
            <a:endParaRPr lang="en-US" sz="16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193964" y="4281055"/>
            <a:ext cx="928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1" dirty="0" smtClean="0">
                <a:solidFill>
                  <a:srgbClr val="0000FF"/>
                </a:solidFill>
              </a:rPr>
              <a:t>DWS</a:t>
            </a:r>
            <a:endParaRPr lang="en-US" sz="1800" b="1" dirty="0">
              <a:solidFill>
                <a:srgbClr val="0000FF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491346" y="590203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1" dirty="0" smtClean="0">
                <a:solidFill>
                  <a:srgbClr val="0000FF"/>
                </a:solidFill>
              </a:rPr>
              <a:t>PXE</a:t>
            </a:r>
            <a:endParaRPr lang="en-US" sz="1800" b="1" dirty="0">
              <a:solidFill>
                <a:srgbClr val="0000FF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0" y="5341627"/>
            <a:ext cx="1159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b="1" dirty="0" smtClean="0">
                <a:solidFill>
                  <a:srgbClr val="0000FF"/>
                </a:solidFill>
              </a:rPr>
              <a:t>Build share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2361882" y="3469102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1" dirty="0" smtClean="0">
                <a:solidFill>
                  <a:srgbClr val="FF0000"/>
                </a:solidFill>
              </a:rPr>
              <a:t>AMS</a:t>
            </a:r>
            <a:endParaRPr 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2"/>
      <p:bldP spid="50" grpId="2"/>
      <p:bldP spid="70" grpId="0"/>
      <p:bldP spid="90" grpId="0"/>
      <p:bldP spid="95" grpId="1"/>
      <p:bldP spid="96" grpId="0"/>
      <p:bldP spid="110" grpId="0"/>
      <p:bldP spid="111" grpId="0"/>
      <p:bldP spid="114" grpId="0"/>
      <p:bldP spid="118" grpId="0"/>
      <p:bldP spid="123" grpId="1"/>
      <p:bldP spid="124" grpId="0"/>
      <p:bldP spid="127" grpId="1"/>
      <p:bldP spid="128" grpId="0"/>
      <p:bldP spid="131" grpId="1"/>
      <p:bldP spid="139" grpId="0"/>
      <p:bldP spid="142" grpId="1"/>
      <p:bldP spid="143" grpId="0"/>
      <p:bldP spid="146" grpId="1"/>
      <p:bldP spid="147" grpId="0"/>
      <p:bldP spid="155" grpId="2"/>
      <p:bldP spid="156" grpId="0"/>
      <p:bldP spid="169" grpId="0"/>
      <p:bldP spid="171" grpId="0"/>
      <p:bldP spid="176" grpId="1"/>
      <p:bldP spid="177" grpId="0"/>
      <p:bldP spid="180" grpId="0"/>
      <p:bldP spid="185" grpId="0"/>
      <p:bldP spid="188" grpId="1"/>
      <p:bldP spid="189" grpId="0"/>
      <p:bldP spid="200" grpId="0"/>
      <p:bldP spid="201" grpId="0"/>
      <p:bldP spid="207" grpId="1"/>
      <p:bldP spid="208" grpId="0"/>
      <p:bldP spid="229" grpId="0"/>
      <p:bldP spid="230" grpId="0"/>
      <p:bldP spid="233" grpId="1"/>
      <p:bldP spid="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 BVT Report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DELL CONFIDENTIAL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30CCF8-7144-48CB-8DCA-B59E255D1D2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463" y="763397"/>
            <a:ext cx="8146638" cy="5880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2_Dell-Dark_by_jayse">
  <a:themeElements>
    <a:clrScheme name="2_Dell-Dark_by_jayse 1">
      <a:dk1>
        <a:srgbClr val="000000"/>
      </a:dk1>
      <a:lt1>
        <a:srgbClr val="FFFFFF"/>
      </a:lt1>
      <a:dk2>
        <a:srgbClr val="006EC7"/>
      </a:dk2>
      <a:lt2>
        <a:srgbClr val="B6B8BA"/>
      </a:lt2>
      <a:accent1>
        <a:srgbClr val="006EC7"/>
      </a:accent1>
      <a:accent2>
        <a:srgbClr val="61913D"/>
      </a:accent2>
      <a:accent3>
        <a:srgbClr val="FFFFFF"/>
      </a:accent3>
      <a:accent4>
        <a:srgbClr val="000000"/>
      </a:accent4>
      <a:accent5>
        <a:srgbClr val="AABAE0"/>
      </a:accent5>
      <a:accent6>
        <a:srgbClr val="578336"/>
      </a:accent6>
      <a:hlink>
        <a:srgbClr val="E0AD12"/>
      </a:hlink>
      <a:folHlink>
        <a:srgbClr val="D42E12"/>
      </a:folHlink>
    </a:clrScheme>
    <a:fontScheme name="2_Dell-Dark_by_jays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ll-Dark_by_jayse 1">
        <a:dk1>
          <a:srgbClr val="000000"/>
        </a:dk1>
        <a:lt1>
          <a:srgbClr val="FFFFFF"/>
        </a:lt1>
        <a:dk2>
          <a:srgbClr val="006EC7"/>
        </a:dk2>
        <a:lt2>
          <a:srgbClr val="B6B8BA"/>
        </a:lt2>
        <a:accent1>
          <a:srgbClr val="006EC7"/>
        </a:accent1>
        <a:accent2>
          <a:srgbClr val="61913D"/>
        </a:accent2>
        <a:accent3>
          <a:srgbClr val="FFFFFF"/>
        </a:accent3>
        <a:accent4>
          <a:srgbClr val="000000"/>
        </a:accent4>
        <a:accent5>
          <a:srgbClr val="AABAE0"/>
        </a:accent5>
        <a:accent6>
          <a:srgbClr val="578336"/>
        </a:accent6>
        <a:hlink>
          <a:srgbClr val="E0AD12"/>
        </a:hlink>
        <a:folHlink>
          <a:srgbClr val="D42E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_Dell-PPT2007Template-V2">
  <a:themeElements>
    <a:clrScheme name="Dell Dark">
      <a:dk1>
        <a:srgbClr val="0066CC"/>
      </a:dk1>
      <a:lt1>
        <a:srgbClr val="FFFFFF"/>
      </a:lt1>
      <a:dk2>
        <a:srgbClr val="000000"/>
      </a:dk2>
      <a:lt2>
        <a:srgbClr val="FFFFFF"/>
      </a:lt2>
      <a:accent1>
        <a:srgbClr val="0066CC"/>
      </a:accent1>
      <a:accent2>
        <a:srgbClr val="6A963B"/>
      </a:accent2>
      <a:accent3>
        <a:srgbClr val="EAAB00"/>
      </a:accent3>
      <a:accent4>
        <a:srgbClr val="D52B1E"/>
      </a:accent4>
      <a:accent5>
        <a:srgbClr val="6AADE4"/>
      </a:accent5>
      <a:accent6>
        <a:srgbClr val="FF6E00"/>
      </a:accent6>
      <a:hlink>
        <a:srgbClr val="0066CC"/>
      </a:hlink>
      <a:folHlink>
        <a:srgbClr val="747678"/>
      </a:folHlink>
    </a:clrScheme>
    <a:fontScheme name="DELL THEME FO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>
    <a:extraClrScheme>
      <a:clrScheme name="Dell-Dark_by_jayse 1">
        <a:dk1>
          <a:srgbClr val="B6B8BA"/>
        </a:dk1>
        <a:lt1>
          <a:srgbClr val="FFFFFF"/>
        </a:lt1>
        <a:dk2>
          <a:srgbClr val="000000"/>
        </a:dk2>
        <a:lt2>
          <a:srgbClr val="FFFFFF"/>
        </a:lt2>
        <a:accent1>
          <a:srgbClr val="006EC7"/>
        </a:accent1>
        <a:accent2>
          <a:srgbClr val="61913D"/>
        </a:accent2>
        <a:accent3>
          <a:srgbClr val="AAAAAA"/>
        </a:accent3>
        <a:accent4>
          <a:srgbClr val="DADADA"/>
        </a:accent4>
        <a:accent5>
          <a:srgbClr val="AABAE0"/>
        </a:accent5>
        <a:accent6>
          <a:srgbClr val="578336"/>
        </a:accent6>
        <a:hlink>
          <a:srgbClr val="E0AD12"/>
        </a:hlink>
        <a:folHlink>
          <a:srgbClr val="D42E1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2_Dell-PPT2007Template-V2">
  <a:themeElements>
    <a:clrScheme name="Dell Dark">
      <a:dk1>
        <a:srgbClr val="0066CC"/>
      </a:dk1>
      <a:lt1>
        <a:srgbClr val="FFFFFF"/>
      </a:lt1>
      <a:dk2>
        <a:srgbClr val="000000"/>
      </a:dk2>
      <a:lt2>
        <a:srgbClr val="FFFFFF"/>
      </a:lt2>
      <a:accent1>
        <a:srgbClr val="0066CC"/>
      </a:accent1>
      <a:accent2>
        <a:srgbClr val="6A963B"/>
      </a:accent2>
      <a:accent3>
        <a:srgbClr val="EAAB00"/>
      </a:accent3>
      <a:accent4>
        <a:srgbClr val="D52B1E"/>
      </a:accent4>
      <a:accent5>
        <a:srgbClr val="6AADE4"/>
      </a:accent5>
      <a:accent6>
        <a:srgbClr val="FF6E00"/>
      </a:accent6>
      <a:hlink>
        <a:srgbClr val="0066CC"/>
      </a:hlink>
      <a:folHlink>
        <a:srgbClr val="747678"/>
      </a:folHlink>
    </a:clrScheme>
    <a:fontScheme name="DELL THEME FO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>
    <a:extraClrScheme>
      <a:clrScheme name="Dell-Dark_by_jayse 1">
        <a:dk1>
          <a:srgbClr val="B6B8BA"/>
        </a:dk1>
        <a:lt1>
          <a:srgbClr val="FFFFFF"/>
        </a:lt1>
        <a:dk2>
          <a:srgbClr val="000000"/>
        </a:dk2>
        <a:lt2>
          <a:srgbClr val="FFFFFF"/>
        </a:lt2>
        <a:accent1>
          <a:srgbClr val="006EC7"/>
        </a:accent1>
        <a:accent2>
          <a:srgbClr val="61913D"/>
        </a:accent2>
        <a:accent3>
          <a:srgbClr val="AAAAAA"/>
        </a:accent3>
        <a:accent4>
          <a:srgbClr val="DADADA"/>
        </a:accent4>
        <a:accent5>
          <a:srgbClr val="AABAE0"/>
        </a:accent5>
        <a:accent6>
          <a:srgbClr val="578336"/>
        </a:accent6>
        <a:hlink>
          <a:srgbClr val="E0AD12"/>
        </a:hlink>
        <a:folHlink>
          <a:srgbClr val="D42E1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4_Dell-Dark_by_jayse">
  <a:themeElements>
    <a:clrScheme name="2_Dell-Dark_by_jayse 1">
      <a:dk1>
        <a:srgbClr val="000000"/>
      </a:dk1>
      <a:lt1>
        <a:srgbClr val="FFFFFF"/>
      </a:lt1>
      <a:dk2>
        <a:srgbClr val="006EC7"/>
      </a:dk2>
      <a:lt2>
        <a:srgbClr val="B6B8BA"/>
      </a:lt2>
      <a:accent1>
        <a:srgbClr val="006EC7"/>
      </a:accent1>
      <a:accent2>
        <a:srgbClr val="61913D"/>
      </a:accent2>
      <a:accent3>
        <a:srgbClr val="FFFFFF"/>
      </a:accent3>
      <a:accent4>
        <a:srgbClr val="000000"/>
      </a:accent4>
      <a:accent5>
        <a:srgbClr val="AABAE0"/>
      </a:accent5>
      <a:accent6>
        <a:srgbClr val="578336"/>
      </a:accent6>
      <a:hlink>
        <a:srgbClr val="E0AD12"/>
      </a:hlink>
      <a:folHlink>
        <a:srgbClr val="D42E12"/>
      </a:folHlink>
    </a:clrScheme>
    <a:fontScheme name="2_Dell-Dark_by_jays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ll-Dark_by_jayse 1">
        <a:dk1>
          <a:srgbClr val="000000"/>
        </a:dk1>
        <a:lt1>
          <a:srgbClr val="FFFFFF"/>
        </a:lt1>
        <a:dk2>
          <a:srgbClr val="006EC7"/>
        </a:dk2>
        <a:lt2>
          <a:srgbClr val="B6B8BA"/>
        </a:lt2>
        <a:accent1>
          <a:srgbClr val="006EC7"/>
        </a:accent1>
        <a:accent2>
          <a:srgbClr val="61913D"/>
        </a:accent2>
        <a:accent3>
          <a:srgbClr val="FFFFFF"/>
        </a:accent3>
        <a:accent4>
          <a:srgbClr val="000000"/>
        </a:accent4>
        <a:accent5>
          <a:srgbClr val="AABAE0"/>
        </a:accent5>
        <a:accent6>
          <a:srgbClr val="578336"/>
        </a:accent6>
        <a:hlink>
          <a:srgbClr val="E0AD12"/>
        </a:hlink>
        <a:folHlink>
          <a:srgbClr val="D42E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Dell-Dark_by_jayse">
  <a:themeElements>
    <a:clrScheme name="3_Dell-Dark_by_jayse 1">
      <a:dk1>
        <a:srgbClr val="000000"/>
      </a:dk1>
      <a:lt1>
        <a:srgbClr val="FFFFFF"/>
      </a:lt1>
      <a:dk2>
        <a:srgbClr val="006EC7"/>
      </a:dk2>
      <a:lt2>
        <a:srgbClr val="B6B8BA"/>
      </a:lt2>
      <a:accent1>
        <a:srgbClr val="006EC7"/>
      </a:accent1>
      <a:accent2>
        <a:srgbClr val="61913D"/>
      </a:accent2>
      <a:accent3>
        <a:srgbClr val="FFFFFF"/>
      </a:accent3>
      <a:accent4>
        <a:srgbClr val="000000"/>
      </a:accent4>
      <a:accent5>
        <a:srgbClr val="AABAE0"/>
      </a:accent5>
      <a:accent6>
        <a:srgbClr val="578336"/>
      </a:accent6>
      <a:hlink>
        <a:srgbClr val="E0AD12"/>
      </a:hlink>
      <a:folHlink>
        <a:srgbClr val="D42E12"/>
      </a:folHlink>
    </a:clrScheme>
    <a:fontScheme name="3_Dell-Dark_by_jays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Dell-Dark_by_jayse 1">
        <a:dk1>
          <a:srgbClr val="000000"/>
        </a:dk1>
        <a:lt1>
          <a:srgbClr val="FFFFFF"/>
        </a:lt1>
        <a:dk2>
          <a:srgbClr val="006EC7"/>
        </a:dk2>
        <a:lt2>
          <a:srgbClr val="B6B8BA"/>
        </a:lt2>
        <a:accent1>
          <a:srgbClr val="006EC7"/>
        </a:accent1>
        <a:accent2>
          <a:srgbClr val="61913D"/>
        </a:accent2>
        <a:accent3>
          <a:srgbClr val="FFFFFF"/>
        </a:accent3>
        <a:accent4>
          <a:srgbClr val="000000"/>
        </a:accent4>
        <a:accent5>
          <a:srgbClr val="AABAE0"/>
        </a:accent5>
        <a:accent6>
          <a:srgbClr val="578336"/>
        </a:accent6>
        <a:hlink>
          <a:srgbClr val="E0AD12"/>
        </a:hlink>
        <a:folHlink>
          <a:srgbClr val="D42E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99"/>
      </a:hlink>
      <a:folHlink>
        <a:srgbClr val="333399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99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ll-PPT2007Template-V2">
  <a:themeElements>
    <a:clrScheme name="Custom 2">
      <a:dk1>
        <a:srgbClr val="0066CC"/>
      </a:dk1>
      <a:lt1>
        <a:srgbClr val="FFFFFF"/>
      </a:lt1>
      <a:dk2>
        <a:srgbClr val="000000"/>
      </a:dk2>
      <a:lt2>
        <a:srgbClr val="FFFFFF"/>
      </a:lt2>
      <a:accent1>
        <a:srgbClr val="0066CC"/>
      </a:accent1>
      <a:accent2>
        <a:srgbClr val="6A963B"/>
      </a:accent2>
      <a:accent3>
        <a:srgbClr val="EAAB00"/>
      </a:accent3>
      <a:accent4>
        <a:srgbClr val="D52B1E"/>
      </a:accent4>
      <a:accent5>
        <a:srgbClr val="6AADE4"/>
      </a:accent5>
      <a:accent6>
        <a:srgbClr val="FF6E00"/>
      </a:accent6>
      <a:hlink>
        <a:srgbClr val="FFFFFF"/>
      </a:hlink>
      <a:folHlink>
        <a:srgbClr val="FFFFFF"/>
      </a:folHlink>
    </a:clrScheme>
    <a:fontScheme name="DELL THEME FO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>
    <a:extraClrScheme>
      <a:clrScheme name="Dell-Dark_by_jayse 1">
        <a:dk1>
          <a:srgbClr val="B6B8BA"/>
        </a:dk1>
        <a:lt1>
          <a:srgbClr val="FFFFFF"/>
        </a:lt1>
        <a:dk2>
          <a:srgbClr val="000000"/>
        </a:dk2>
        <a:lt2>
          <a:srgbClr val="FFFFFF"/>
        </a:lt2>
        <a:accent1>
          <a:srgbClr val="006EC7"/>
        </a:accent1>
        <a:accent2>
          <a:srgbClr val="61913D"/>
        </a:accent2>
        <a:accent3>
          <a:srgbClr val="AAAAAA"/>
        </a:accent3>
        <a:accent4>
          <a:srgbClr val="DADADA"/>
        </a:accent4>
        <a:accent5>
          <a:srgbClr val="AABAE0"/>
        </a:accent5>
        <a:accent6>
          <a:srgbClr val="578336"/>
        </a:accent6>
        <a:hlink>
          <a:srgbClr val="E0AD12"/>
        </a:hlink>
        <a:folHlink>
          <a:srgbClr val="D42E1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ell_Green_Sidebar">
  <a:themeElements>
    <a:clrScheme name="Dell Dark">
      <a:dk1>
        <a:srgbClr val="0066CC"/>
      </a:dk1>
      <a:lt1>
        <a:srgbClr val="FFFFFF"/>
      </a:lt1>
      <a:dk2>
        <a:srgbClr val="000000"/>
      </a:dk2>
      <a:lt2>
        <a:srgbClr val="FFFFFF"/>
      </a:lt2>
      <a:accent1>
        <a:srgbClr val="0066CC"/>
      </a:accent1>
      <a:accent2>
        <a:srgbClr val="6A963B"/>
      </a:accent2>
      <a:accent3>
        <a:srgbClr val="EAAB00"/>
      </a:accent3>
      <a:accent4>
        <a:srgbClr val="D52B1E"/>
      </a:accent4>
      <a:accent5>
        <a:srgbClr val="6AADE4"/>
      </a:accent5>
      <a:accent6>
        <a:srgbClr val="FF6E00"/>
      </a:accent6>
      <a:hlink>
        <a:srgbClr val="0066CC"/>
      </a:hlink>
      <a:folHlink>
        <a:srgbClr val="747678"/>
      </a:folHlink>
    </a:clrScheme>
    <a:fontScheme name="DELL THEME FO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>
    <a:extraClrScheme>
      <a:clrScheme name="Dell-Dark_by_jayse 1">
        <a:dk1>
          <a:srgbClr val="B6B8BA"/>
        </a:dk1>
        <a:lt1>
          <a:srgbClr val="FFFFFF"/>
        </a:lt1>
        <a:dk2>
          <a:srgbClr val="000000"/>
        </a:dk2>
        <a:lt2>
          <a:srgbClr val="FFFFFF"/>
        </a:lt2>
        <a:accent1>
          <a:srgbClr val="006EC7"/>
        </a:accent1>
        <a:accent2>
          <a:srgbClr val="61913D"/>
        </a:accent2>
        <a:accent3>
          <a:srgbClr val="AAAAAA"/>
        </a:accent3>
        <a:accent4>
          <a:srgbClr val="DADADA"/>
        </a:accent4>
        <a:accent5>
          <a:srgbClr val="AABAE0"/>
        </a:accent5>
        <a:accent6>
          <a:srgbClr val="578336"/>
        </a:accent6>
        <a:hlink>
          <a:srgbClr val="E0AD12"/>
        </a:hlink>
        <a:folHlink>
          <a:srgbClr val="D42E1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Dell_Yellow_Sidebar">
  <a:themeElements>
    <a:clrScheme name="Dell Dark">
      <a:dk1>
        <a:srgbClr val="0066CC"/>
      </a:dk1>
      <a:lt1>
        <a:srgbClr val="FFFFFF"/>
      </a:lt1>
      <a:dk2>
        <a:srgbClr val="000000"/>
      </a:dk2>
      <a:lt2>
        <a:srgbClr val="FFFFFF"/>
      </a:lt2>
      <a:accent1>
        <a:srgbClr val="0066CC"/>
      </a:accent1>
      <a:accent2>
        <a:srgbClr val="6A963B"/>
      </a:accent2>
      <a:accent3>
        <a:srgbClr val="EAAB00"/>
      </a:accent3>
      <a:accent4>
        <a:srgbClr val="D52B1E"/>
      </a:accent4>
      <a:accent5>
        <a:srgbClr val="6AADE4"/>
      </a:accent5>
      <a:accent6>
        <a:srgbClr val="FF6E00"/>
      </a:accent6>
      <a:hlink>
        <a:srgbClr val="0066CC"/>
      </a:hlink>
      <a:folHlink>
        <a:srgbClr val="747678"/>
      </a:folHlink>
    </a:clrScheme>
    <a:fontScheme name="DELL THEME FO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>
    <a:extraClrScheme>
      <a:clrScheme name="Dell-Dark_by_jayse 1">
        <a:dk1>
          <a:srgbClr val="B6B8BA"/>
        </a:dk1>
        <a:lt1>
          <a:srgbClr val="FFFFFF"/>
        </a:lt1>
        <a:dk2>
          <a:srgbClr val="000000"/>
        </a:dk2>
        <a:lt2>
          <a:srgbClr val="FFFFFF"/>
        </a:lt2>
        <a:accent1>
          <a:srgbClr val="006EC7"/>
        </a:accent1>
        <a:accent2>
          <a:srgbClr val="61913D"/>
        </a:accent2>
        <a:accent3>
          <a:srgbClr val="AAAAAA"/>
        </a:accent3>
        <a:accent4>
          <a:srgbClr val="DADADA"/>
        </a:accent4>
        <a:accent5>
          <a:srgbClr val="AABAE0"/>
        </a:accent5>
        <a:accent6>
          <a:srgbClr val="578336"/>
        </a:accent6>
        <a:hlink>
          <a:srgbClr val="E0AD12"/>
        </a:hlink>
        <a:folHlink>
          <a:srgbClr val="D42E1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Dell_Red_Sidebar">
  <a:themeElements>
    <a:clrScheme name="Dell Dark">
      <a:dk1>
        <a:srgbClr val="0066CC"/>
      </a:dk1>
      <a:lt1>
        <a:srgbClr val="FFFFFF"/>
      </a:lt1>
      <a:dk2>
        <a:srgbClr val="000000"/>
      </a:dk2>
      <a:lt2>
        <a:srgbClr val="FFFFFF"/>
      </a:lt2>
      <a:accent1>
        <a:srgbClr val="0066CC"/>
      </a:accent1>
      <a:accent2>
        <a:srgbClr val="6A963B"/>
      </a:accent2>
      <a:accent3>
        <a:srgbClr val="EAAB00"/>
      </a:accent3>
      <a:accent4>
        <a:srgbClr val="D52B1E"/>
      </a:accent4>
      <a:accent5>
        <a:srgbClr val="6AADE4"/>
      </a:accent5>
      <a:accent6>
        <a:srgbClr val="FF6E00"/>
      </a:accent6>
      <a:hlink>
        <a:srgbClr val="0066CC"/>
      </a:hlink>
      <a:folHlink>
        <a:srgbClr val="747678"/>
      </a:folHlink>
    </a:clrScheme>
    <a:fontScheme name="DELL THEME FO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>
    <a:extraClrScheme>
      <a:clrScheme name="Dell-Dark_by_jayse 1">
        <a:dk1>
          <a:srgbClr val="B6B8BA"/>
        </a:dk1>
        <a:lt1>
          <a:srgbClr val="FFFFFF"/>
        </a:lt1>
        <a:dk2>
          <a:srgbClr val="000000"/>
        </a:dk2>
        <a:lt2>
          <a:srgbClr val="FFFFFF"/>
        </a:lt2>
        <a:accent1>
          <a:srgbClr val="006EC7"/>
        </a:accent1>
        <a:accent2>
          <a:srgbClr val="61913D"/>
        </a:accent2>
        <a:accent3>
          <a:srgbClr val="AAAAAA"/>
        </a:accent3>
        <a:accent4>
          <a:srgbClr val="DADADA"/>
        </a:accent4>
        <a:accent5>
          <a:srgbClr val="AABAE0"/>
        </a:accent5>
        <a:accent6>
          <a:srgbClr val="578336"/>
        </a:accent6>
        <a:hlink>
          <a:srgbClr val="E0AD12"/>
        </a:hlink>
        <a:folHlink>
          <a:srgbClr val="D42E1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Dell_Blue_Background">
  <a:themeElements>
    <a:clrScheme name="Dell Dark">
      <a:dk1>
        <a:srgbClr val="0066CC"/>
      </a:dk1>
      <a:lt1>
        <a:srgbClr val="FFFFFF"/>
      </a:lt1>
      <a:dk2>
        <a:srgbClr val="000000"/>
      </a:dk2>
      <a:lt2>
        <a:srgbClr val="FFFFFF"/>
      </a:lt2>
      <a:accent1>
        <a:srgbClr val="0066CC"/>
      </a:accent1>
      <a:accent2>
        <a:srgbClr val="6A963B"/>
      </a:accent2>
      <a:accent3>
        <a:srgbClr val="EAAB00"/>
      </a:accent3>
      <a:accent4>
        <a:srgbClr val="D52B1E"/>
      </a:accent4>
      <a:accent5>
        <a:srgbClr val="6AADE4"/>
      </a:accent5>
      <a:accent6>
        <a:srgbClr val="FF6E00"/>
      </a:accent6>
      <a:hlink>
        <a:srgbClr val="0066CC"/>
      </a:hlink>
      <a:folHlink>
        <a:srgbClr val="747678"/>
      </a:folHlink>
    </a:clrScheme>
    <a:fontScheme name="3_Dell-Dark_by_jays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>
    <a:extraClrScheme>
      <a:clrScheme name="3_Dell-Dark_by_jayse 1">
        <a:dk1>
          <a:srgbClr val="B6B8BA"/>
        </a:dk1>
        <a:lt1>
          <a:srgbClr val="FFFFFF"/>
        </a:lt1>
        <a:dk2>
          <a:srgbClr val="000000"/>
        </a:dk2>
        <a:lt2>
          <a:srgbClr val="FFFFFF"/>
        </a:lt2>
        <a:accent1>
          <a:srgbClr val="006EC7"/>
        </a:accent1>
        <a:accent2>
          <a:srgbClr val="61913D"/>
        </a:accent2>
        <a:accent3>
          <a:srgbClr val="AAAAAA"/>
        </a:accent3>
        <a:accent4>
          <a:srgbClr val="DADADA"/>
        </a:accent4>
        <a:accent5>
          <a:srgbClr val="AABAE0"/>
        </a:accent5>
        <a:accent6>
          <a:srgbClr val="578336"/>
        </a:accent6>
        <a:hlink>
          <a:srgbClr val="E0AD12"/>
        </a:hlink>
        <a:folHlink>
          <a:srgbClr val="D42E1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Dell_White_Background">
  <a:themeElements>
    <a:clrScheme name="Dell White">
      <a:dk1>
        <a:srgbClr val="000000"/>
      </a:dk1>
      <a:lt1>
        <a:srgbClr val="000000"/>
      </a:lt1>
      <a:dk2>
        <a:srgbClr val="FFFFFF"/>
      </a:dk2>
      <a:lt2>
        <a:srgbClr val="FFFFFF"/>
      </a:lt2>
      <a:accent1>
        <a:srgbClr val="0066CC"/>
      </a:accent1>
      <a:accent2>
        <a:srgbClr val="6A963B"/>
      </a:accent2>
      <a:accent3>
        <a:srgbClr val="EAAB00"/>
      </a:accent3>
      <a:accent4>
        <a:srgbClr val="D52B1E"/>
      </a:accent4>
      <a:accent5>
        <a:srgbClr val="6AADE4"/>
      </a:accent5>
      <a:accent6>
        <a:srgbClr val="FF6E00"/>
      </a:accent6>
      <a:hlink>
        <a:srgbClr val="0066CC"/>
      </a:hlink>
      <a:folHlink>
        <a:srgbClr val="747678"/>
      </a:folHlink>
    </a:clrScheme>
    <a:fontScheme name="2_Dell-Dark_by_jays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>
    <a:extraClrScheme>
      <a:clrScheme name="2_Dell-Dark_by_jayse 1">
        <a:dk1>
          <a:srgbClr val="B6B8BA"/>
        </a:dk1>
        <a:lt1>
          <a:srgbClr val="FFFFFF"/>
        </a:lt1>
        <a:dk2>
          <a:srgbClr val="000000"/>
        </a:dk2>
        <a:lt2>
          <a:srgbClr val="FFFFFF"/>
        </a:lt2>
        <a:accent1>
          <a:srgbClr val="006EC7"/>
        </a:accent1>
        <a:accent2>
          <a:srgbClr val="61913D"/>
        </a:accent2>
        <a:accent3>
          <a:srgbClr val="AAAAAA"/>
        </a:accent3>
        <a:accent4>
          <a:srgbClr val="DADADA"/>
        </a:accent4>
        <a:accent5>
          <a:srgbClr val="AABAE0"/>
        </a:accent5>
        <a:accent6>
          <a:srgbClr val="578336"/>
        </a:accent6>
        <a:hlink>
          <a:srgbClr val="E0AD12"/>
        </a:hlink>
        <a:folHlink>
          <a:srgbClr val="D42E1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73857</TotalTime>
  <Words>152</Words>
  <Application>Microsoft Office PowerPoint</Application>
  <PresentationFormat>On-screen Show (4:3)</PresentationFormat>
  <Paragraphs>49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12</vt:i4>
      </vt:variant>
      <vt:variant>
        <vt:lpstr>Slide Titles</vt:lpstr>
      </vt:variant>
      <vt:variant>
        <vt:i4>2</vt:i4>
      </vt:variant>
    </vt:vector>
  </HeadingPairs>
  <TitlesOfParts>
    <vt:vector size="14" baseType="lpstr">
      <vt:lpstr>2_Dell-Dark_by_jayse</vt:lpstr>
      <vt:lpstr>3_Dell-Dark_by_jayse</vt:lpstr>
      <vt:lpstr>1_Custom Design</vt:lpstr>
      <vt:lpstr>Dell-PPT2007Template-V2</vt:lpstr>
      <vt:lpstr>Dell_Green_Sidebar</vt:lpstr>
      <vt:lpstr>Dell_Yellow_Sidebar</vt:lpstr>
      <vt:lpstr>Dell_Red_Sidebar</vt:lpstr>
      <vt:lpstr>Dell_Blue_Background</vt:lpstr>
      <vt:lpstr>Dell_White_Background</vt:lpstr>
      <vt:lpstr>1_Dell-PPT2007Template-V2</vt:lpstr>
      <vt:lpstr>2_Dell-PPT2007Template-V2</vt:lpstr>
      <vt:lpstr>4_Dell-Dark_by_jayse</vt:lpstr>
      <vt:lpstr> </vt:lpstr>
      <vt:lpstr>OM BVT Report</vt:lpstr>
    </vt:vector>
  </TitlesOfParts>
  <Company>Clarity Creative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 BVT Automation</dc:title>
  <dc:subject>OM BVT Automation</dc:subject>
  <dc:creator>Sridhar K</dc:creator>
  <cp:lastModifiedBy>Sridhar_K</cp:lastModifiedBy>
  <cp:revision>3014</cp:revision>
  <cp:lastPrinted>2000-07-17T22:36:56Z</cp:lastPrinted>
  <dcterms:created xsi:type="dcterms:W3CDTF">1997-05-08T01:17:06Z</dcterms:created>
  <dcterms:modified xsi:type="dcterms:W3CDTF">2009-09-18T11:06:38Z</dcterms:modified>
</cp:coreProperties>
</file>